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4.xml" ContentType="application/vnd.openxmlformats-officedocument.theme+xml"/>
  <Override PartName="/ppt/slideLayouts/slideLayout18.xml" ContentType="application/vnd.openxmlformats-officedocument.presentationml.slideLayout+xml"/>
  <Override PartName="/ppt/theme/theme5.xml" ContentType="application/vnd.openxmlformats-officedocument.theme+xml"/>
  <Override PartName="/ppt/slideLayouts/slideLayout19.xml" ContentType="application/vnd.openxmlformats-officedocument.presentationml.slideLayout+xml"/>
  <Override PartName="/ppt/theme/theme6.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7.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8.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9.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726" r:id="rId2"/>
    <p:sldMasterId id="2147483691" r:id="rId3"/>
    <p:sldMasterId id="2147483708" r:id="rId4"/>
    <p:sldMasterId id="2147483684" r:id="rId5"/>
    <p:sldMasterId id="2147483715" r:id="rId6"/>
    <p:sldMasterId id="2147483686" r:id="rId7"/>
    <p:sldMasterId id="2147483723" r:id="rId8"/>
    <p:sldMasterId id="2147483701" r:id="rId9"/>
    <p:sldMasterId id="2147483720" r:id="rId10"/>
  </p:sldMasterIdLst>
  <p:notesMasterIdLst>
    <p:notesMasterId r:id="rId35"/>
  </p:notesMasterIdLst>
  <p:sldIdLst>
    <p:sldId id="611" r:id="rId11"/>
    <p:sldId id="950" r:id="rId12"/>
    <p:sldId id="951" r:id="rId13"/>
    <p:sldId id="1002" r:id="rId14"/>
    <p:sldId id="1004" r:id="rId15"/>
    <p:sldId id="1005" r:id="rId16"/>
    <p:sldId id="987" r:id="rId17"/>
    <p:sldId id="1007" r:id="rId18"/>
    <p:sldId id="964" r:id="rId19"/>
    <p:sldId id="983" r:id="rId20"/>
    <p:sldId id="1009" r:id="rId21"/>
    <p:sldId id="1012" r:id="rId22"/>
    <p:sldId id="1014" r:id="rId23"/>
    <p:sldId id="1015" r:id="rId24"/>
    <p:sldId id="956" r:id="rId25"/>
    <p:sldId id="1017" r:id="rId26"/>
    <p:sldId id="1018" r:id="rId27"/>
    <p:sldId id="1021" r:id="rId28"/>
    <p:sldId id="1022" r:id="rId29"/>
    <p:sldId id="1023" r:id="rId30"/>
    <p:sldId id="1024" r:id="rId31"/>
    <p:sldId id="520" r:id="rId32"/>
    <p:sldId id="1006" r:id="rId33"/>
    <p:sldId id="1008"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Content" id="{5973D931-3BAC-4F30-9C16-B7461F574E40}">
          <p14:sldIdLst>
            <p14:sldId id="611"/>
            <p14:sldId id="950"/>
            <p14:sldId id="951"/>
            <p14:sldId id="1002"/>
            <p14:sldId id="1004"/>
            <p14:sldId id="1005"/>
            <p14:sldId id="987"/>
            <p14:sldId id="1007"/>
            <p14:sldId id="964"/>
            <p14:sldId id="983"/>
            <p14:sldId id="1009"/>
            <p14:sldId id="1012"/>
            <p14:sldId id="1014"/>
            <p14:sldId id="1015"/>
            <p14:sldId id="956"/>
            <p14:sldId id="1017"/>
            <p14:sldId id="1018"/>
            <p14:sldId id="1021"/>
            <p14:sldId id="1022"/>
            <p14:sldId id="1023"/>
            <p14:sldId id="1024"/>
          </p14:sldIdLst>
        </p14:section>
        <p14:section name="Appendix: Image Descriptions for Unsighted Students" id="{B7C2FF34-F9B3-45C6-BBEA-B602DE6D90D1}">
          <p14:sldIdLst>
            <p14:sldId id="520"/>
            <p14:sldId id="1006"/>
            <p14:sldId id="1008"/>
          </p14:sldIdLst>
        </p14:section>
      </p14:sectionLst>
    </p:ext>
    <p:ext uri="{EFAFB233-063F-42B5-8137-9DF3F51BA10A}">
      <p15:sldGuideLst xmlns:p15="http://schemas.microsoft.com/office/powerpoint/2012/main">
        <p15:guide id="2" pos="3264" userDrawn="1">
          <p15:clr>
            <a:srgbClr val="A4A3A4"/>
          </p15:clr>
        </p15:guide>
        <p15:guide id="3" orient="horz" pos="2256" userDrawn="1">
          <p15:clr>
            <a:srgbClr val="A4A3A4"/>
          </p15:clr>
        </p15:guide>
        <p15:guide id="4" pos="56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iporen, Laura" initials="CL" lastIdx="4" clrIdx="0">
    <p:extLst>
      <p:ext uri="{19B8F6BF-5375-455C-9EA6-DF929625EA0E}">
        <p15:presenceInfo xmlns:p15="http://schemas.microsoft.com/office/powerpoint/2012/main" userId="S-1-5-21-1645522239-1123561945-839522115-1006658" providerId="AD"/>
      </p:ext>
    </p:extLst>
  </p:cmAuthor>
  <p:cmAuthor id="2" name="Ciporen, Laura" initials="CL [2]" lastIdx="2" clrIdx="1">
    <p:extLst>
      <p:ext uri="{19B8F6BF-5375-455C-9EA6-DF929625EA0E}">
        <p15:presenceInfo xmlns:p15="http://schemas.microsoft.com/office/powerpoint/2012/main" userId="S::laura.ciporen@mheducation.com::567f631f-0624-4179-9d16-569ddce4882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76B3"/>
    <a:srgbClr val="4F81BD"/>
    <a:srgbClr val="2E5C00"/>
    <a:srgbClr val="C00000"/>
    <a:srgbClr val="008000"/>
    <a:srgbClr val="AF1858"/>
    <a:srgbClr val="75757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414" autoAdjust="0"/>
    <p:restoredTop sz="95126" autoAdjust="0"/>
  </p:normalViewPr>
  <p:slideViewPr>
    <p:cSldViewPr snapToGrid="0" showGuides="1">
      <p:cViewPr varScale="1">
        <p:scale>
          <a:sx n="60" d="100"/>
          <a:sy n="60" d="100"/>
        </p:scale>
        <p:origin x="1696" y="56"/>
      </p:cViewPr>
      <p:guideLst>
        <p:guide pos="3264"/>
        <p:guide orient="horz" pos="2256"/>
        <p:guide pos="5640"/>
      </p:guideLst>
    </p:cSldViewPr>
  </p:slideViewPr>
  <p:outlineViewPr>
    <p:cViewPr>
      <p:scale>
        <a:sx n="33" d="100"/>
        <a:sy n="33" d="100"/>
      </p:scale>
      <p:origin x="0" y="-22302"/>
    </p:cViewPr>
  </p:outlineViewPr>
  <p:notesTextViewPr>
    <p:cViewPr>
      <p:scale>
        <a:sx n="100" d="100"/>
        <a:sy n="100" d="100"/>
      </p:scale>
      <p:origin x="0" y="0"/>
    </p:cViewPr>
  </p:notesTextViewPr>
  <p:notesViewPr>
    <p:cSldViewPr snapToGrid="0">
      <p:cViewPr varScale="1">
        <p:scale>
          <a:sx n="81" d="100"/>
          <a:sy n="81" d="100"/>
        </p:scale>
        <p:origin x="3228" y="90"/>
      </p:cViewPr>
      <p:guideLst/>
    </p:cSldViewPr>
  </p:notesViewPr>
  <p:gridSpacing cx="347472" cy="347472"/>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theme" Target="theme/theme1.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commentAuthors" Target="commentAuthors.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notesMaster" Target="notesMasters/notesMaster1.xml"/><Relationship Id="rId8" Type="http://schemas.openxmlformats.org/officeDocument/2006/relationships/slideMaster" Target="slideMasters/slideMaster8.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Body)"/>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Body)"/>
              </a:defRPr>
            </a:lvl1pPr>
          </a:lstStyle>
          <a:p>
            <a:fld id="{05D653A6-6867-462E-93A7-F45B93093C26}" type="datetimeFigureOut">
              <a:rPr lang="en-US" smtClean="0"/>
              <a:pPr/>
              <a:t>02-Oct-24</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Calibri (Body)"/>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Body)"/>
              </a:defRPr>
            </a:lvl1pPr>
          </a:lstStyle>
          <a:p>
            <a:fld id="{AB559B72-D5EC-4F49-9F59-877A947E1F6F}" type="slidenum">
              <a:rPr lang="en-US" smtClean="0"/>
              <a:pPr/>
              <a:t>‹#›</a:t>
            </a:fld>
            <a:endParaRPr lang="en-US" dirty="0"/>
          </a:p>
        </p:txBody>
      </p:sp>
    </p:spTree>
    <p:extLst>
      <p:ext uri="{BB962C8B-B14F-4D97-AF65-F5344CB8AC3E}">
        <p14:creationId xmlns:p14="http://schemas.microsoft.com/office/powerpoint/2010/main" val="1572876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alibri (Body)"/>
        <a:ea typeface="+mn-ea"/>
        <a:cs typeface="+mn-cs"/>
      </a:defRPr>
    </a:lvl1pPr>
    <a:lvl2pPr marL="457200" algn="l" defTabSz="914400" rtl="0" eaLnBrk="1" latinLnBrk="0" hangingPunct="1">
      <a:defRPr sz="1200" kern="1200">
        <a:solidFill>
          <a:schemeClr val="tx1"/>
        </a:solidFill>
        <a:latin typeface="Calibri (Body)"/>
        <a:ea typeface="+mn-ea"/>
        <a:cs typeface="+mn-cs"/>
      </a:defRPr>
    </a:lvl2pPr>
    <a:lvl3pPr marL="914400" algn="l" defTabSz="914400" rtl="0" eaLnBrk="1" latinLnBrk="0" hangingPunct="1">
      <a:defRPr sz="1200" kern="1200">
        <a:solidFill>
          <a:schemeClr val="tx1"/>
        </a:solidFill>
        <a:latin typeface="Calibri (Body)"/>
        <a:ea typeface="+mn-ea"/>
        <a:cs typeface="+mn-cs"/>
      </a:defRPr>
    </a:lvl3pPr>
    <a:lvl4pPr marL="1371600" algn="l" defTabSz="914400" rtl="0" eaLnBrk="1" latinLnBrk="0" hangingPunct="1">
      <a:defRPr sz="1200" kern="1200">
        <a:solidFill>
          <a:schemeClr val="tx1"/>
        </a:solidFill>
        <a:latin typeface="Calibri (Body)"/>
        <a:ea typeface="+mn-ea"/>
        <a:cs typeface="+mn-cs"/>
      </a:defRPr>
    </a:lvl4pPr>
    <a:lvl5pPr marL="1828800" algn="l" defTabSz="914400" rtl="0" eaLnBrk="1" latinLnBrk="0" hangingPunct="1">
      <a:defRPr sz="1200" kern="1200">
        <a:solidFill>
          <a:schemeClr val="tx1"/>
        </a:solidFill>
        <a:latin typeface="Calibri (Body)"/>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559B72-D5EC-4F49-9F59-877A947E1F6F}" type="slidenum">
              <a:rPr lang="en-US" smtClean="0"/>
              <a:t>22</a:t>
            </a:fld>
            <a:endParaRPr lang="en-US" dirty="0"/>
          </a:p>
        </p:txBody>
      </p:sp>
    </p:spTree>
    <p:extLst>
      <p:ext uri="{BB962C8B-B14F-4D97-AF65-F5344CB8AC3E}">
        <p14:creationId xmlns:p14="http://schemas.microsoft.com/office/powerpoint/2010/main" val="36949405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559B72-D5EC-4F49-9F59-877A947E1F6F}" type="slidenum">
              <a:rPr lang="en-US" smtClean="0"/>
              <a:t>23</a:t>
            </a:fld>
            <a:endParaRPr lang="en-US" dirty="0"/>
          </a:p>
        </p:txBody>
      </p:sp>
    </p:spTree>
    <p:extLst>
      <p:ext uri="{BB962C8B-B14F-4D97-AF65-F5344CB8AC3E}">
        <p14:creationId xmlns:p14="http://schemas.microsoft.com/office/powerpoint/2010/main" val="373361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559B72-D5EC-4F49-9F59-877A947E1F6F}" type="slidenum">
              <a:rPr lang="en-US" smtClean="0"/>
              <a:t>24</a:t>
            </a:fld>
            <a:endParaRPr lang="en-US" dirty="0"/>
          </a:p>
        </p:txBody>
      </p:sp>
    </p:spTree>
    <p:extLst>
      <p:ext uri="{BB962C8B-B14F-4D97-AF65-F5344CB8AC3E}">
        <p14:creationId xmlns:p14="http://schemas.microsoft.com/office/powerpoint/2010/main" val="28054493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W/Cover">
    <p:spTree>
      <p:nvGrpSpPr>
        <p:cNvPr id="1" name=""/>
        <p:cNvGrpSpPr/>
        <p:nvPr/>
      </p:nvGrpSpPr>
      <p:grpSpPr>
        <a:xfrm>
          <a:off x="0" y="0"/>
          <a:ext cx="0" cy="0"/>
          <a:chOff x="0" y="0"/>
          <a:chExt cx="0" cy="0"/>
        </a:xfrm>
      </p:grpSpPr>
      <p:grpSp>
        <p:nvGrpSpPr>
          <p:cNvPr id="20" name="MHE Official Background, fixed">
            <a:extLst>
              <a:ext uri="{C183D7F6-B498-43B3-948B-1728B52AA6E4}">
                <adec:decorative xmlns:adec="http://schemas.microsoft.com/office/drawing/2017/decorative" val="1"/>
              </a:ext>
            </a:extLst>
          </p:cNvPr>
          <p:cNvGrpSpPr/>
          <p:nvPr userDrawn="1"/>
        </p:nvGrpSpPr>
        <p:grpSpPr>
          <a:xfrm>
            <a:off x="346105" y="2099014"/>
            <a:ext cx="3863458" cy="3863458"/>
            <a:chOff x="331115" y="2099014"/>
            <a:chExt cx="3863458" cy="3863458"/>
          </a:xfrm>
        </p:grpSpPr>
        <p:sp>
          <p:nvSpPr>
            <p:cNvPr id="13" name="Rectangle 12">
              <a:extLst>
                <a:ext uri="{FF2B5EF4-FFF2-40B4-BE49-F238E27FC236}">
                  <a16:creationId xmlns:a16="http://schemas.microsoft.com/office/drawing/2014/main" id="{FD9DDEA9-6897-2B48-BA6A-9075880AA615}"/>
                </a:ext>
              </a:extLst>
            </p:cNvPr>
            <p:cNvSpPr/>
            <p:nvPr userDrawn="1"/>
          </p:nvSpPr>
          <p:spPr>
            <a:xfrm>
              <a:off x="331115" y="2099014"/>
              <a:ext cx="3863458" cy="386345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8475"/>
              <a:ext cx="2793799" cy="2792652"/>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7" name="Title"/>
          <p:cNvSpPr>
            <a:spLocks noGrp="1"/>
          </p:cNvSpPr>
          <p:nvPr>
            <p:ph type="ctrTitle" hasCustomPrompt="1"/>
          </p:nvPr>
        </p:nvSpPr>
        <p:spPr>
          <a:xfrm>
            <a:off x="621792" y="3140014"/>
            <a:ext cx="2788920" cy="1157665"/>
          </a:xfrm>
          <a:prstGeom prst="rect">
            <a:avLst/>
          </a:prstGeom>
        </p:spPr>
        <p:txBody>
          <a:bodyPr anchor="b">
            <a:noAutofit/>
          </a:bodyPr>
          <a:lstStyle>
            <a:lvl1pPr algn="l">
              <a:lnSpc>
                <a:spcPct val="100000"/>
              </a:lnSpc>
              <a:defRPr sz="2600" b="1">
                <a:solidFill>
                  <a:schemeClr val="bg1"/>
                </a:solidFill>
              </a:defRPr>
            </a:lvl1pPr>
          </a:lstStyle>
          <a:p>
            <a:r>
              <a:rPr lang="en-US" dirty="0"/>
              <a:t>Presentation Title</a:t>
            </a:r>
          </a:p>
        </p:txBody>
      </p:sp>
      <p:sp>
        <p:nvSpPr>
          <p:cNvPr id="8" name="Subtitle"/>
          <p:cNvSpPr>
            <a:spLocks noGrp="1"/>
          </p:cNvSpPr>
          <p:nvPr>
            <p:ph type="subTitle" idx="1" hasCustomPrompt="1"/>
          </p:nvPr>
        </p:nvSpPr>
        <p:spPr>
          <a:xfrm>
            <a:off x="621792" y="4261103"/>
            <a:ext cx="2788920" cy="612821"/>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p>
        </p:txBody>
      </p:sp>
      <p:cxnSp>
        <p:nvCxnSpPr>
          <p:cNvPr id="9"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713232" y="4919472"/>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p:cNvSpPr>
            <a:spLocks noGrp="1"/>
          </p:cNvSpPr>
          <p:nvPr>
            <p:ph type="body" sz="quarter" idx="10" hasCustomPrompt="1"/>
          </p:nvPr>
        </p:nvSpPr>
        <p:spPr>
          <a:xfrm>
            <a:off x="621792" y="5093208"/>
            <a:ext cx="2788920" cy="576185"/>
          </a:xfrm>
          <a:prstGeom prst="rect">
            <a:avLst/>
          </a:prstGeom>
        </p:spPr>
        <p:txBody>
          <a:bodyPr/>
          <a:lstStyle>
            <a:lvl1pPr>
              <a:spcBef>
                <a:spcPts val="0"/>
              </a:spcBef>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Extra Text</a:t>
            </a:r>
          </a:p>
        </p:txBody>
      </p:sp>
      <p:sp>
        <p:nvSpPr>
          <p:cNvPr id="3" name="Cover Placeholder">
            <a:extLst>
              <a:ext uri="{FF2B5EF4-FFF2-40B4-BE49-F238E27FC236}">
                <a16:creationId xmlns:a16="http://schemas.microsoft.com/office/drawing/2014/main" id="{67C61915-1FDF-4DF1-95F4-8BAC894B4DC1}"/>
              </a:ext>
            </a:extLst>
          </p:cNvPr>
          <p:cNvSpPr>
            <a:spLocks noGrp="1"/>
          </p:cNvSpPr>
          <p:nvPr>
            <p:ph type="pic" sz="quarter" idx="11" hasCustomPrompt="1"/>
          </p:nvPr>
        </p:nvSpPr>
        <p:spPr>
          <a:xfrm>
            <a:off x="4572000" y="1450229"/>
            <a:ext cx="4229100" cy="4976453"/>
          </a:xfrm>
          <a:prstGeom prst="rect">
            <a:avLst/>
          </a:prstGeom>
        </p:spPr>
        <p:txBody>
          <a:bodyPr/>
          <a:lstStyle>
            <a:lvl1pPr>
              <a:defRPr/>
            </a:lvl1pPr>
          </a:lstStyle>
          <a:p>
            <a:r>
              <a:rPr lang="en-US" dirty="0"/>
              <a:t>Optional: Include Cover Here</a:t>
            </a:r>
          </a:p>
        </p:txBody>
      </p:sp>
      <p:sp>
        <p:nvSpPr>
          <p:cNvPr id="2" name="Long Copyright">
            <a:extLst>
              <a:ext uri="{FF2B5EF4-FFF2-40B4-BE49-F238E27FC236}">
                <a16:creationId xmlns:a16="http://schemas.microsoft.com/office/drawing/2014/main" id="{8AC4EEC4-5547-4185-92E7-A6CAF888043F}"/>
              </a:ext>
            </a:extLst>
          </p:cNvPr>
          <p:cNvSpPr>
            <a:spLocks noGrp="1"/>
          </p:cNvSpPr>
          <p:nvPr>
            <p:ph type="ftr" sz="quarter" idx="12"/>
          </p:nvPr>
        </p:nvSpPr>
        <p:spPr>
          <a:xfrm>
            <a:off x="0" y="6478438"/>
            <a:ext cx="9144000" cy="374266"/>
          </a:xfrm>
        </p:spPr>
        <p:txBody>
          <a:bodyPr/>
          <a:lstStyle>
            <a:lvl1pPr algn="ctr">
              <a:defRPr>
                <a:solidFill>
                  <a:schemeClr val="tx1"/>
                </a:solidFill>
              </a:defRPr>
            </a:lvl1pPr>
          </a:lstStyle>
          <a:p>
            <a:pPr defTabSz="457200">
              <a:spcBef>
                <a:spcPct val="20000"/>
              </a:spcBef>
              <a:defRPr/>
            </a:pPr>
            <a:r>
              <a:rPr lang="en-US" dirty="0"/>
              <a:t>© &lt; add the year&gt; McGraw Hill, LLC. All rights reserved. Authorized only for instructor use in the classroom.</a:t>
            </a:r>
          </a:p>
          <a:p>
            <a:pPr defTabSz="457200">
              <a:spcBef>
                <a:spcPct val="20000"/>
              </a:spcBef>
              <a:defRPr/>
            </a:pPr>
            <a:r>
              <a:rPr lang="en-US" dirty="0"/>
              <a:t>No reproduction or further distribution permitted without the prior written consent of McGraw Hill, LLC.</a:t>
            </a:r>
          </a:p>
        </p:txBody>
      </p:sp>
    </p:spTree>
    <p:extLst>
      <p:ext uri="{BB962C8B-B14F-4D97-AF65-F5344CB8AC3E}">
        <p14:creationId xmlns:p14="http://schemas.microsoft.com/office/powerpoint/2010/main" val="1001655917"/>
      </p:ext>
    </p:extLst>
  </p:cSld>
  <p:clrMapOvr>
    <a:masterClrMapping/>
  </p:clrMapOvr>
  <p:extLst>
    <p:ext uri="{DCECCB84-F9BA-43D5-87BE-67443E8EF086}">
      <p15:sldGuideLst xmlns:p15="http://schemas.microsoft.com/office/powerpoint/2012/main">
        <p15:guide id="1" orient="horz" pos="957">
          <p15:clr>
            <a:srgbClr val="FBAE40"/>
          </p15:clr>
        </p15:guide>
        <p15:guide id="2" orient="horz" pos="410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W/Cover">
    <p:spTree>
      <p:nvGrpSpPr>
        <p:cNvPr id="1" name=""/>
        <p:cNvGrpSpPr/>
        <p:nvPr/>
      </p:nvGrpSpPr>
      <p:grpSpPr>
        <a:xfrm>
          <a:off x="0" y="0"/>
          <a:ext cx="0" cy="0"/>
          <a:chOff x="0" y="0"/>
          <a:chExt cx="0" cy="0"/>
        </a:xfrm>
      </p:grpSpPr>
      <p:grpSp>
        <p:nvGrpSpPr>
          <p:cNvPr id="4" name="MHE Altered Background, fixed">
            <a:extLst>
              <a:ext uri="{FF2B5EF4-FFF2-40B4-BE49-F238E27FC236}">
                <a16:creationId xmlns:a16="http://schemas.microsoft.com/office/drawing/2014/main" id="{E2D8ACCF-E5FC-4FE9-9E84-B2A0A6B1EEBA}"/>
              </a:ext>
              <a:ext uri="{C183D7F6-B498-43B3-948B-1728B52AA6E4}">
                <adec:decorative xmlns:adec="http://schemas.microsoft.com/office/drawing/2017/decorative" val="1"/>
              </a:ext>
            </a:extLst>
          </p:cNvPr>
          <p:cNvGrpSpPr/>
          <p:nvPr userDrawn="1"/>
        </p:nvGrpSpPr>
        <p:grpSpPr>
          <a:xfrm>
            <a:off x="342900" y="2095500"/>
            <a:ext cx="3886199" cy="3886199"/>
            <a:chOff x="342900" y="2095500"/>
            <a:chExt cx="3886199" cy="3886199"/>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342900" y="2095500"/>
              <a:ext cx="3886199" cy="3886199"/>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495300" y="2362200"/>
              <a:ext cx="3429000" cy="3467100"/>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7" name="Title"/>
          <p:cNvSpPr>
            <a:spLocks noGrp="1"/>
          </p:cNvSpPr>
          <p:nvPr userDrawn="1">
            <p:ph type="ctrTitle" hasCustomPrompt="1"/>
          </p:nvPr>
        </p:nvSpPr>
        <p:spPr>
          <a:xfrm>
            <a:off x="621792" y="2608290"/>
            <a:ext cx="3035808" cy="1394084"/>
          </a:xfrm>
          <a:prstGeom prst="rect">
            <a:avLst/>
          </a:prstGeom>
        </p:spPr>
        <p:txBody>
          <a:bodyPr anchor="b">
            <a:noAutofit/>
          </a:bodyPr>
          <a:lstStyle>
            <a:lvl1pPr algn="l">
              <a:lnSpc>
                <a:spcPct val="100000"/>
              </a:lnSpc>
              <a:defRPr sz="2600" b="1">
                <a:solidFill>
                  <a:schemeClr val="bg1"/>
                </a:solidFill>
              </a:defRPr>
            </a:lvl1pPr>
          </a:lstStyle>
          <a:p>
            <a:r>
              <a:rPr lang="en-US" dirty="0"/>
              <a:t>Presentation Title</a:t>
            </a:r>
          </a:p>
        </p:txBody>
      </p:sp>
      <p:sp>
        <p:nvSpPr>
          <p:cNvPr id="8" name="Subtitle"/>
          <p:cNvSpPr>
            <a:spLocks noGrp="1"/>
          </p:cNvSpPr>
          <p:nvPr userDrawn="1">
            <p:ph type="subTitle" idx="1" hasCustomPrompt="1"/>
          </p:nvPr>
        </p:nvSpPr>
        <p:spPr>
          <a:xfrm>
            <a:off x="621792" y="4069830"/>
            <a:ext cx="3035808" cy="804094"/>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p>
        </p:txBody>
      </p:sp>
      <p:cxnSp>
        <p:nvCxnSpPr>
          <p:cNvPr id="9"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713232" y="4919472"/>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p:cNvSpPr>
            <a:spLocks noGrp="1"/>
          </p:cNvSpPr>
          <p:nvPr userDrawn="1">
            <p:ph type="body" sz="quarter" idx="10" hasCustomPrompt="1"/>
          </p:nvPr>
        </p:nvSpPr>
        <p:spPr>
          <a:xfrm>
            <a:off x="621791" y="5096656"/>
            <a:ext cx="3043303" cy="569626"/>
          </a:xfrm>
          <a:prstGeom prst="rect">
            <a:avLst/>
          </a:prstGeom>
        </p:spPr>
        <p:txBody>
          <a:bodyPr/>
          <a:lstStyle>
            <a:lvl1pPr>
              <a:spcBef>
                <a:spcPts val="0"/>
              </a:spcBef>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Extra Text</a:t>
            </a:r>
          </a:p>
        </p:txBody>
      </p:sp>
      <p:sp>
        <p:nvSpPr>
          <p:cNvPr id="3" name="Cover Placeholder">
            <a:extLst>
              <a:ext uri="{FF2B5EF4-FFF2-40B4-BE49-F238E27FC236}">
                <a16:creationId xmlns:a16="http://schemas.microsoft.com/office/drawing/2014/main" id="{67C61915-1FDF-4DF1-95F4-8BAC894B4DC1}"/>
              </a:ext>
            </a:extLst>
          </p:cNvPr>
          <p:cNvSpPr>
            <a:spLocks noGrp="1"/>
          </p:cNvSpPr>
          <p:nvPr userDrawn="1">
            <p:ph type="pic" sz="quarter" idx="11" hasCustomPrompt="1"/>
          </p:nvPr>
        </p:nvSpPr>
        <p:spPr>
          <a:xfrm>
            <a:off x="4572000" y="1450229"/>
            <a:ext cx="4229100" cy="4976453"/>
          </a:xfrm>
          <a:prstGeom prst="rect">
            <a:avLst/>
          </a:prstGeom>
        </p:spPr>
        <p:txBody>
          <a:bodyPr/>
          <a:lstStyle>
            <a:lvl1pPr>
              <a:defRPr/>
            </a:lvl1pPr>
          </a:lstStyle>
          <a:p>
            <a:r>
              <a:rPr lang="en-US" dirty="0"/>
              <a:t>Optional: Include Cover Here</a:t>
            </a:r>
          </a:p>
        </p:txBody>
      </p:sp>
      <p:sp>
        <p:nvSpPr>
          <p:cNvPr id="2" name="Long Copyright">
            <a:extLst>
              <a:ext uri="{FF2B5EF4-FFF2-40B4-BE49-F238E27FC236}">
                <a16:creationId xmlns:a16="http://schemas.microsoft.com/office/drawing/2014/main" id="{F4607C07-D864-4A1A-8061-D12997CC50CE}"/>
              </a:ext>
            </a:extLst>
          </p:cNvPr>
          <p:cNvSpPr>
            <a:spLocks noGrp="1"/>
          </p:cNvSpPr>
          <p:nvPr>
            <p:ph type="ftr" sz="quarter" idx="12"/>
          </p:nvPr>
        </p:nvSpPr>
        <p:spPr/>
        <p:txBody>
          <a:bodyPr/>
          <a:lstStyle>
            <a:lvl1pPr algn="ctr">
              <a:defRPr>
                <a:solidFill>
                  <a:schemeClr val="tx1"/>
                </a:solidFill>
              </a:defRPr>
            </a:lvl1pPr>
          </a:lstStyle>
          <a:p>
            <a:pPr defTabSz="457200">
              <a:spcBef>
                <a:spcPct val="20000"/>
              </a:spcBef>
              <a:defRPr/>
            </a:pPr>
            <a:r>
              <a:rPr lang="en-US" dirty="0"/>
              <a:t>© &lt; add the year&gt; McGraw Hill, LLC. All rights reserved. Authorized only for instructor use in the classroom.</a:t>
            </a:r>
          </a:p>
          <a:p>
            <a:pPr defTabSz="457200">
              <a:spcBef>
                <a:spcPct val="20000"/>
              </a:spcBef>
              <a:defRPr/>
            </a:pPr>
            <a:r>
              <a:rPr lang="en-US" dirty="0"/>
              <a:t>No reproduction or further distribution permitted without the prior written consent of McGraw Hill, LLC.</a:t>
            </a:r>
          </a:p>
        </p:txBody>
      </p:sp>
    </p:spTree>
    <p:extLst>
      <p:ext uri="{BB962C8B-B14F-4D97-AF65-F5344CB8AC3E}">
        <p14:creationId xmlns:p14="http://schemas.microsoft.com/office/powerpoint/2010/main" val="2489068921"/>
      </p:ext>
    </p:extLst>
  </p:cSld>
  <p:clrMapOvr>
    <a:masterClrMapping/>
  </p:clrMapOvr>
  <p:extLst>
    <p:ext uri="{DCECCB84-F9BA-43D5-87BE-67443E8EF086}">
      <p15:sldGuideLst xmlns:p15="http://schemas.microsoft.com/office/powerpoint/2012/main">
        <p15:guide id="1" orient="horz" pos="1320">
          <p15:clr>
            <a:srgbClr val="FBAE40"/>
          </p15:clr>
        </p15:guide>
        <p15:guide id="2" orient="horz" pos="3768">
          <p15:clr>
            <a:srgbClr val="FBAE40"/>
          </p15:clr>
        </p15:guide>
        <p15:guide id="3" pos="2664">
          <p15:clr>
            <a:srgbClr val="FBAE40"/>
          </p15:clr>
        </p15:guide>
        <p15:guide id="4" pos="2880">
          <p15:clr>
            <a:srgbClr val="FBAE40"/>
          </p15:clr>
        </p15:guide>
        <p15:guide id="5" pos="2472">
          <p15:clr>
            <a:srgbClr val="FBAE40"/>
          </p15:clr>
        </p15:guide>
        <p15:guide id="6" pos="312">
          <p15:clr>
            <a:srgbClr val="FBAE40"/>
          </p15:clr>
        </p15:guide>
        <p15:guide id="7" orient="horz" pos="1488">
          <p15:clr>
            <a:srgbClr val="FBAE40"/>
          </p15:clr>
        </p15:guide>
        <p15:guide id="8" orient="horz" pos="367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NO Cover">
    <p:spTree>
      <p:nvGrpSpPr>
        <p:cNvPr id="1" name=""/>
        <p:cNvGrpSpPr/>
        <p:nvPr/>
      </p:nvGrpSpPr>
      <p:grpSpPr>
        <a:xfrm>
          <a:off x="0" y="0"/>
          <a:ext cx="0" cy="0"/>
          <a:chOff x="0" y="0"/>
          <a:chExt cx="0" cy="0"/>
        </a:xfrm>
      </p:grpSpPr>
      <p:grpSp>
        <p:nvGrpSpPr>
          <p:cNvPr id="20" name="MHE Official Background, fixed">
            <a:extLst>
              <a:ext uri="{C183D7F6-B498-43B3-948B-1728B52AA6E4}">
                <adec:decorative xmlns:adec="http://schemas.microsoft.com/office/drawing/2017/decorative" val="1"/>
              </a:ext>
            </a:extLst>
          </p:cNvPr>
          <p:cNvGrpSpPr/>
          <p:nvPr userDrawn="1"/>
        </p:nvGrpSpPr>
        <p:grpSpPr>
          <a:xfrm>
            <a:off x="0" y="1452559"/>
            <a:ext cx="9144000" cy="4982750"/>
            <a:chOff x="0" y="1521567"/>
            <a:chExt cx="9144000" cy="4846438"/>
          </a:xfrm>
        </p:grpSpPr>
        <p:sp>
          <p:nvSpPr>
            <p:cNvPr id="11" name="Rectangle 10">
              <a:extLst>
                <a:ext uri="{FF2B5EF4-FFF2-40B4-BE49-F238E27FC236}">
                  <a16:creationId xmlns:a16="http://schemas.microsoft.com/office/drawing/2014/main" id="{23FD8DC8-1EF1-6B48-9F31-D9D254F85818}"/>
                </a:ext>
              </a:extLst>
            </p:cNvPr>
            <p:cNvSpPr/>
            <p:nvPr userDrawn="1"/>
          </p:nvSpPr>
          <p:spPr>
            <a:xfrm>
              <a:off x="0" y="1521567"/>
              <a:ext cx="9144000" cy="484643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500492E-5EBE-C745-8EEE-F17D4BB4582E}"/>
                </a:ext>
              </a:extLst>
            </p:cNvPr>
            <p:cNvSpPr/>
            <p:nvPr userDrawn="1"/>
          </p:nvSpPr>
          <p:spPr>
            <a:xfrm>
              <a:off x="185629" y="2001422"/>
              <a:ext cx="8493233" cy="4166364"/>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364385" y="2475809"/>
              <a:ext cx="7858340" cy="351322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2" name="Title"/>
          <p:cNvSpPr>
            <a:spLocks noGrp="1"/>
          </p:cNvSpPr>
          <p:nvPr userDrawn="1">
            <p:ph type="ctrTitle"/>
          </p:nvPr>
        </p:nvSpPr>
        <p:spPr>
          <a:xfrm>
            <a:off x="777240" y="2985555"/>
            <a:ext cx="6521640" cy="873214"/>
          </a:xfrm>
          <a:prstGeom prst="rect">
            <a:avLst/>
          </a:prstGeom>
        </p:spPr>
        <p:txBody>
          <a:bodyPr anchor="t">
            <a:noAutofit/>
          </a:bodyPr>
          <a:lstStyle>
            <a:lvl1pPr algn="l">
              <a:lnSpc>
                <a:spcPct val="100000"/>
              </a:lnSpc>
              <a:defRPr sz="2600" b="1">
                <a:solidFill>
                  <a:schemeClr val="bg1"/>
                </a:solidFill>
              </a:defRPr>
            </a:lvl1pPr>
          </a:lstStyle>
          <a:p>
            <a:r>
              <a:rPr lang="en-US" dirty="0"/>
              <a:t>Click to edit Master title style</a:t>
            </a:r>
          </a:p>
        </p:txBody>
      </p:sp>
      <p:sp>
        <p:nvSpPr>
          <p:cNvPr id="3" name="Subtitle"/>
          <p:cNvSpPr>
            <a:spLocks noGrp="1"/>
          </p:cNvSpPr>
          <p:nvPr>
            <p:ph type="subTitle" idx="1"/>
          </p:nvPr>
        </p:nvSpPr>
        <p:spPr>
          <a:xfrm>
            <a:off x="782058" y="3986784"/>
            <a:ext cx="4297680" cy="517585"/>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21"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867202" y="465003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 Placeholder"/>
          <p:cNvSpPr>
            <a:spLocks noGrp="1"/>
          </p:cNvSpPr>
          <p:nvPr>
            <p:ph type="body" sz="quarter" idx="10"/>
          </p:nvPr>
        </p:nvSpPr>
        <p:spPr>
          <a:xfrm>
            <a:off x="777240" y="4718304"/>
            <a:ext cx="4443413" cy="576185"/>
          </a:xfrm>
          <a:prstGeom prst="rect">
            <a:avLst/>
          </a:prstGeom>
        </p:spPr>
        <p:txBody>
          <a:bodyPr/>
          <a:lstStyle>
            <a:lvl1pPr>
              <a:spcBef>
                <a:spcPts val="0"/>
              </a:spcBef>
              <a:defRPr sz="16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edit Master text styles</a:t>
            </a:r>
          </a:p>
        </p:txBody>
      </p:sp>
      <p:sp>
        <p:nvSpPr>
          <p:cNvPr id="4" name="Long Copyright">
            <a:extLst>
              <a:ext uri="{FF2B5EF4-FFF2-40B4-BE49-F238E27FC236}">
                <a16:creationId xmlns:a16="http://schemas.microsoft.com/office/drawing/2014/main" id="{54514DA3-A928-4CD1-BFAE-B5DF399C4B36}"/>
              </a:ext>
            </a:extLst>
          </p:cNvPr>
          <p:cNvSpPr>
            <a:spLocks noGrp="1"/>
          </p:cNvSpPr>
          <p:nvPr>
            <p:ph type="ftr" sz="quarter" idx="11"/>
          </p:nvPr>
        </p:nvSpPr>
        <p:spPr>
          <a:xfrm>
            <a:off x="0" y="6487064"/>
            <a:ext cx="9144000" cy="370935"/>
          </a:xfrm>
        </p:spPr>
        <p:txBody>
          <a:bodyPr/>
          <a:lstStyle>
            <a:lvl1pPr algn="ctr">
              <a:defRPr>
                <a:solidFill>
                  <a:schemeClr val="tx1"/>
                </a:solidFill>
              </a:defRPr>
            </a:lvl1pPr>
          </a:lstStyle>
          <a:p>
            <a:pPr defTabSz="457200">
              <a:spcBef>
                <a:spcPct val="20000"/>
              </a:spcBef>
              <a:defRPr/>
            </a:pPr>
            <a:r>
              <a:rPr lang="en-US" dirty="0"/>
              <a:t>© &lt; add the year&gt; McGraw Hill, LLC. All rights reserved. Authorized only for instructor use in the classroom.</a:t>
            </a:r>
          </a:p>
          <a:p>
            <a:pPr defTabSz="457200">
              <a:spcBef>
                <a:spcPct val="20000"/>
              </a:spcBef>
              <a:defRPr/>
            </a:pPr>
            <a:r>
              <a:rPr lang="en-US" dirty="0"/>
              <a:t>No reproduction or further distribution permitted without the prior written consent of McGraw Hill, LLC.</a:t>
            </a:r>
          </a:p>
        </p:txBody>
      </p:sp>
    </p:spTree>
    <p:extLst>
      <p:ext uri="{BB962C8B-B14F-4D97-AF65-F5344CB8AC3E}">
        <p14:creationId xmlns:p14="http://schemas.microsoft.com/office/powerpoint/2010/main" val="380643474"/>
      </p:ext>
    </p:extLst>
  </p:cSld>
  <p:clrMapOvr>
    <a:masterClrMapping/>
  </p:clrMapOvr>
  <p:extLst>
    <p:ext uri="{DCECCB84-F9BA-43D5-87BE-67443E8EF086}">
      <p15:sldGuideLst xmlns:p15="http://schemas.microsoft.com/office/powerpoint/2012/main">
        <p15:guide id="1" orient="horz" pos="95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NO Cover">
    <p:spTree>
      <p:nvGrpSpPr>
        <p:cNvPr id="1" name=""/>
        <p:cNvGrpSpPr/>
        <p:nvPr/>
      </p:nvGrpSpPr>
      <p:grpSpPr>
        <a:xfrm>
          <a:off x="0" y="0"/>
          <a:ext cx="0" cy="0"/>
          <a:chOff x="0" y="0"/>
          <a:chExt cx="0" cy="0"/>
        </a:xfrm>
      </p:grpSpPr>
      <p:grpSp>
        <p:nvGrpSpPr>
          <p:cNvPr id="5" name="MHE altered Background, fixed">
            <a:extLst>
              <a:ext uri="{FF2B5EF4-FFF2-40B4-BE49-F238E27FC236}">
                <a16:creationId xmlns:a16="http://schemas.microsoft.com/office/drawing/2014/main" id="{7A14A7A9-A9D7-4A08-A24F-4D1C1F4C29CE}"/>
              </a:ext>
              <a:ext uri="{C183D7F6-B498-43B3-948B-1728B52AA6E4}">
                <adec:decorative xmlns:adec="http://schemas.microsoft.com/office/drawing/2017/decorative" val="1"/>
              </a:ext>
            </a:extLst>
          </p:cNvPr>
          <p:cNvGrpSpPr/>
          <p:nvPr userDrawn="1"/>
        </p:nvGrpSpPr>
        <p:grpSpPr>
          <a:xfrm>
            <a:off x="0" y="1446366"/>
            <a:ext cx="9143999" cy="4991100"/>
            <a:chOff x="0" y="1524000"/>
            <a:chExt cx="9143999" cy="4991100"/>
          </a:xfrm>
        </p:grpSpPr>
        <p:sp>
          <p:nvSpPr>
            <p:cNvPr id="12" name="Rectangle 11">
              <a:extLst>
                <a:ext uri="{FF2B5EF4-FFF2-40B4-BE49-F238E27FC236}">
                  <a16:creationId xmlns:a16="http://schemas.microsoft.com/office/drawing/2014/main" id="{9500492E-5EBE-C745-8EEE-F17D4BB4582E}"/>
                </a:ext>
              </a:extLst>
            </p:cNvPr>
            <p:cNvSpPr/>
            <p:nvPr userDrawn="1"/>
          </p:nvSpPr>
          <p:spPr>
            <a:xfrm>
              <a:off x="0" y="1524000"/>
              <a:ext cx="9143999" cy="4991100"/>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190500" y="2019300"/>
              <a:ext cx="8496300" cy="4267200"/>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2" name="Title"/>
          <p:cNvSpPr>
            <a:spLocks noGrp="1"/>
          </p:cNvSpPr>
          <p:nvPr userDrawn="1">
            <p:ph type="ctrTitle"/>
          </p:nvPr>
        </p:nvSpPr>
        <p:spPr>
          <a:xfrm>
            <a:off x="567378" y="2593298"/>
            <a:ext cx="6980170" cy="1130559"/>
          </a:xfrm>
          <a:prstGeom prst="rect">
            <a:avLst/>
          </a:prstGeom>
        </p:spPr>
        <p:txBody>
          <a:bodyPr anchor="t">
            <a:noAutofit/>
          </a:bodyPr>
          <a:lstStyle>
            <a:lvl1pPr algn="l">
              <a:lnSpc>
                <a:spcPct val="100000"/>
              </a:lnSpc>
              <a:defRPr sz="2600" b="1">
                <a:solidFill>
                  <a:schemeClr val="bg1"/>
                </a:solidFill>
              </a:defRPr>
            </a:lvl1pPr>
          </a:lstStyle>
          <a:p>
            <a:r>
              <a:rPr lang="en-US"/>
              <a:t>Click to edit Master title style</a:t>
            </a:r>
            <a:endParaRPr lang="en-US" dirty="0"/>
          </a:p>
        </p:txBody>
      </p:sp>
      <p:sp>
        <p:nvSpPr>
          <p:cNvPr id="3" name="Subtitle"/>
          <p:cNvSpPr>
            <a:spLocks noGrp="1"/>
          </p:cNvSpPr>
          <p:nvPr userDrawn="1">
            <p:ph type="subTitle" idx="1"/>
          </p:nvPr>
        </p:nvSpPr>
        <p:spPr>
          <a:xfrm>
            <a:off x="567378" y="3807503"/>
            <a:ext cx="4542020" cy="719352"/>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21"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702310" y="466502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 Placeholder"/>
          <p:cNvSpPr>
            <a:spLocks noGrp="1"/>
          </p:cNvSpPr>
          <p:nvPr userDrawn="1">
            <p:ph type="body" sz="quarter" idx="10"/>
          </p:nvPr>
        </p:nvSpPr>
        <p:spPr>
          <a:xfrm>
            <a:off x="567378" y="4770769"/>
            <a:ext cx="4443413" cy="576185"/>
          </a:xfrm>
          <a:prstGeom prst="rect">
            <a:avLst/>
          </a:prstGeom>
        </p:spPr>
        <p:txBody>
          <a:bodyPr/>
          <a:lstStyle>
            <a:lvl1pPr>
              <a:spcBef>
                <a:spcPts val="0"/>
              </a:spcBef>
              <a:defRPr sz="16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p>
        </p:txBody>
      </p:sp>
      <p:sp>
        <p:nvSpPr>
          <p:cNvPr id="4" name="Long Copyright">
            <a:extLst>
              <a:ext uri="{FF2B5EF4-FFF2-40B4-BE49-F238E27FC236}">
                <a16:creationId xmlns:a16="http://schemas.microsoft.com/office/drawing/2014/main" id="{54514DA3-A928-4CD1-BFAE-B5DF399C4B36}"/>
              </a:ext>
            </a:extLst>
          </p:cNvPr>
          <p:cNvSpPr>
            <a:spLocks noGrp="1"/>
          </p:cNvSpPr>
          <p:nvPr userDrawn="1">
            <p:ph type="ftr" sz="quarter" idx="11"/>
          </p:nvPr>
        </p:nvSpPr>
        <p:spPr>
          <a:xfrm>
            <a:off x="0" y="6487064"/>
            <a:ext cx="9144000" cy="370935"/>
          </a:xfrm>
        </p:spPr>
        <p:txBody>
          <a:bodyPr/>
          <a:lstStyle>
            <a:lvl1pPr algn="ctr">
              <a:defRPr>
                <a:solidFill>
                  <a:schemeClr val="tx1"/>
                </a:solidFill>
              </a:defRPr>
            </a:lvl1pPr>
          </a:lstStyle>
          <a:p>
            <a:pPr defTabSz="457200">
              <a:spcBef>
                <a:spcPct val="20000"/>
              </a:spcBef>
              <a:defRPr/>
            </a:pPr>
            <a:r>
              <a:rPr lang="en-US" dirty="0"/>
              <a:t>© &lt; add the year&gt; McGraw Hill, LLC. All rights reserved. Authorized only for instructor use in the classroom.</a:t>
            </a:r>
          </a:p>
          <a:p>
            <a:pPr defTabSz="457200">
              <a:spcBef>
                <a:spcPct val="20000"/>
              </a:spcBef>
              <a:defRPr/>
            </a:pPr>
            <a:r>
              <a:rPr lang="en-US" dirty="0"/>
              <a:t>No reproduction or further distribution permitted without the prior written consent of McGraw Hill, LLC.</a:t>
            </a:r>
          </a:p>
        </p:txBody>
      </p:sp>
    </p:spTree>
    <p:extLst>
      <p:ext uri="{BB962C8B-B14F-4D97-AF65-F5344CB8AC3E}">
        <p14:creationId xmlns:p14="http://schemas.microsoft.com/office/powerpoint/2010/main" val="1233895555"/>
      </p:ext>
    </p:extLst>
  </p:cSld>
  <p:clrMapOvr>
    <a:masterClrMapping/>
  </p:clrMapOvr>
  <p:extLst>
    <p:ext uri="{DCECCB84-F9BA-43D5-87BE-67443E8EF086}">
      <p15:sldGuideLst xmlns:p15="http://schemas.microsoft.com/office/powerpoint/2012/main">
        <p15:guide id="1" orient="horz" pos="1272">
          <p15:clr>
            <a:srgbClr val="FBAE40"/>
          </p15:clr>
        </p15:guide>
        <p15:guide id="2" orient="horz" pos="3960">
          <p15:clr>
            <a:srgbClr val="FBAE40"/>
          </p15:clr>
        </p15:guide>
        <p15:guide id="3" pos="120">
          <p15:clr>
            <a:srgbClr val="FBAE40"/>
          </p15:clr>
        </p15:guide>
        <p15:guide id="4" pos="5472">
          <p15:clr>
            <a:srgbClr val="FBAE40"/>
          </p15:clr>
        </p15:guide>
        <p15:guide id="5" orient="horz" pos="22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NO Cover">
    <p:spTree>
      <p:nvGrpSpPr>
        <p:cNvPr id="1" name=""/>
        <p:cNvGrpSpPr/>
        <p:nvPr/>
      </p:nvGrpSpPr>
      <p:grpSpPr>
        <a:xfrm>
          <a:off x="0" y="0"/>
          <a:ext cx="0" cy="0"/>
          <a:chOff x="0" y="0"/>
          <a:chExt cx="0" cy="0"/>
        </a:xfrm>
      </p:grpSpPr>
      <p:sp>
        <p:nvSpPr>
          <p:cNvPr id="2" name="Title"/>
          <p:cNvSpPr>
            <a:spLocks noGrp="1"/>
          </p:cNvSpPr>
          <p:nvPr userDrawn="1">
            <p:ph type="ctrTitle"/>
          </p:nvPr>
        </p:nvSpPr>
        <p:spPr>
          <a:xfrm>
            <a:off x="5246492" y="1629507"/>
            <a:ext cx="3501554" cy="1799493"/>
          </a:xfrm>
          <a:prstGeom prst="rect">
            <a:avLst/>
          </a:prstGeom>
        </p:spPr>
        <p:txBody>
          <a:bodyPr anchor="t">
            <a:noAutofit/>
          </a:bodyPr>
          <a:lstStyle>
            <a:lvl1pPr algn="ctr">
              <a:lnSpc>
                <a:spcPct val="100000"/>
              </a:lnSpc>
              <a:defRPr sz="4400" b="1">
                <a:solidFill>
                  <a:schemeClr val="bg1"/>
                </a:solidFill>
                <a:latin typeface="Arial Black" panose="020B0A04020102020204" pitchFamily="34" charset="0"/>
              </a:defRPr>
            </a:lvl1pPr>
          </a:lstStyle>
          <a:p>
            <a:endParaRPr lang="en-US" dirty="0"/>
          </a:p>
        </p:txBody>
      </p:sp>
      <p:sp>
        <p:nvSpPr>
          <p:cNvPr id="3" name="Subtitle"/>
          <p:cNvSpPr>
            <a:spLocks noGrp="1"/>
          </p:cNvSpPr>
          <p:nvPr>
            <p:ph type="subTitle" idx="1"/>
          </p:nvPr>
        </p:nvSpPr>
        <p:spPr>
          <a:xfrm>
            <a:off x="0" y="4187952"/>
            <a:ext cx="9144000" cy="1143000"/>
          </a:xfrm>
          <a:prstGeom prst="rect">
            <a:avLst/>
          </a:prstGeom>
        </p:spPr>
        <p:txBody>
          <a:bodyPr/>
          <a:lstStyle>
            <a:lvl1pPr marL="0" indent="0" algn="l">
              <a:buNone/>
              <a:defRPr sz="2000" b="1">
                <a:solidFill>
                  <a:srgbClr val="2E5C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4400" b="0" i="0" u="none" strike="noStrike" kern="1200" cap="none" spc="0" normalizeH="0" baseline="0" noProof="0" dirty="0">
              <a:ln>
                <a:noFill/>
              </a:ln>
              <a:solidFill>
                <a:srgbClr val="2E5C00"/>
              </a:solidFill>
              <a:effectLst/>
              <a:uLnTx/>
              <a:uFillTx/>
              <a:latin typeface="Arial Black" panose="020B0A04020102020204" pitchFamily="34" charset="0"/>
              <a:ea typeface="+mn-ea"/>
              <a:cs typeface="+mn-cs"/>
            </a:endParaRPr>
          </a:p>
        </p:txBody>
      </p:sp>
      <p:sp>
        <p:nvSpPr>
          <p:cNvPr id="4" name="Long Copyright">
            <a:extLst>
              <a:ext uri="{FF2B5EF4-FFF2-40B4-BE49-F238E27FC236}">
                <a16:creationId xmlns:a16="http://schemas.microsoft.com/office/drawing/2014/main" id="{54514DA3-A928-4CD1-BFAE-B5DF399C4B36}"/>
              </a:ext>
            </a:extLst>
          </p:cNvPr>
          <p:cNvSpPr>
            <a:spLocks noGrp="1"/>
          </p:cNvSpPr>
          <p:nvPr>
            <p:ph type="ftr" sz="quarter" idx="11"/>
          </p:nvPr>
        </p:nvSpPr>
        <p:spPr>
          <a:xfrm>
            <a:off x="0" y="6487064"/>
            <a:ext cx="9144000" cy="370935"/>
          </a:xfrm>
        </p:spPr>
        <p:txBody>
          <a:bodyPr/>
          <a:lstStyle>
            <a:lvl1pPr algn="ctr">
              <a:defRPr>
                <a:solidFill>
                  <a:schemeClr val="tx1"/>
                </a:solidFill>
              </a:defRPr>
            </a:lvl1pPr>
          </a:lstStyle>
          <a:p>
            <a:pPr defTabSz="457200">
              <a:spcBef>
                <a:spcPct val="20000"/>
              </a:spcBef>
              <a:defRPr/>
            </a:pPr>
            <a:r>
              <a:rPr lang="en-US" dirty="0"/>
              <a:t>© &lt; add the year&gt; McGraw Hill, LLC. All rights reserved. Authorized only for instructor use in the classroom.</a:t>
            </a:r>
          </a:p>
          <a:p>
            <a:pPr defTabSz="457200">
              <a:spcBef>
                <a:spcPct val="20000"/>
              </a:spcBef>
              <a:defRPr/>
            </a:pPr>
            <a:r>
              <a:rPr lang="en-US" dirty="0"/>
              <a:t>No reproduction or further distribution permitted without the prior written consent of McGraw Hill, LLC.</a:t>
            </a:r>
          </a:p>
        </p:txBody>
      </p:sp>
    </p:spTree>
    <p:extLst>
      <p:ext uri="{BB962C8B-B14F-4D97-AF65-F5344CB8AC3E}">
        <p14:creationId xmlns:p14="http://schemas.microsoft.com/office/powerpoint/2010/main" val="3158712273"/>
      </p:ext>
    </p:extLst>
  </p:cSld>
  <p:clrMapOvr>
    <a:masterClrMapping/>
  </p:clrMapOvr>
  <p:extLst>
    <p:ext uri="{DCECCB84-F9BA-43D5-87BE-67443E8EF086}">
      <p15:sldGuideLst xmlns:p15="http://schemas.microsoft.com/office/powerpoint/2012/main">
        <p15:guide id="1" orient="horz" pos="959">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ne Main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Appendix Link">
            <a:extLst>
              <a:ext uri="{FF2B5EF4-FFF2-40B4-BE49-F238E27FC236}">
                <a16:creationId xmlns:a16="http://schemas.microsoft.com/office/drawing/2014/main" id="{B99614B3-68E1-0DE1-8128-450F1A4F3729}"/>
              </a:ext>
            </a:extLst>
          </p:cNvPr>
          <p:cNvSpPr>
            <a:spLocks noGrp="1"/>
          </p:cNvSpPr>
          <p:nvPr>
            <p:ph type="body" sz="quarter" idx="14" hasCustomPrompt="1"/>
          </p:nvPr>
        </p:nvSpPr>
        <p:spPr>
          <a:xfrm>
            <a:off x="3374136" y="6336792"/>
            <a:ext cx="2404872" cy="192024"/>
          </a:xfrm>
        </p:spPr>
        <p:txBody>
          <a:bodyPr anchor="ctr">
            <a:noAutofit/>
          </a:bodyPr>
          <a:lstStyle>
            <a:lvl1pPr algn="ctr">
              <a:defRPr sz="900"/>
            </a:lvl1pPr>
            <a:lvl2pPr>
              <a:defRPr sz="900"/>
            </a:lvl2pPr>
            <a:lvl3pPr>
              <a:defRPr sz="900"/>
            </a:lvl3pPr>
            <a:lvl4pPr>
              <a:defRPr sz="900"/>
            </a:lvl4pPr>
            <a:lvl5pPr>
              <a:defRPr sz="9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Add text alternative link, if needed.</a:t>
            </a:r>
          </a:p>
        </p:txBody>
      </p:sp>
      <p:sp>
        <p:nvSpPr>
          <p:cNvPr id="10" name="Image Credit">
            <a:extLst>
              <a:ext uri="{FF2B5EF4-FFF2-40B4-BE49-F238E27FC236}">
                <a16:creationId xmlns:a16="http://schemas.microsoft.com/office/drawing/2014/main" id="{01A60C2A-770F-089E-ED18-3A2EE77616FE}"/>
              </a:ext>
            </a:extLst>
          </p:cNvPr>
          <p:cNvSpPr>
            <a:spLocks noGrp="1"/>
          </p:cNvSpPr>
          <p:nvPr>
            <p:ph type="body" sz="quarter" idx="15" hasCustomPrompt="1"/>
          </p:nvPr>
        </p:nvSpPr>
        <p:spPr>
          <a:xfrm>
            <a:off x="1562100" y="6684264"/>
            <a:ext cx="6972300"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marL="0" marR="0" lvl="0" indent="0" algn="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745085821"/>
      </p:ext>
    </p:extLst>
  </p:cSld>
  <p:clrMapOvr>
    <a:masterClrMapping/>
  </p:clrMapOvr>
  <p:extLst>
    <p:ext uri="{DCECCB84-F9BA-43D5-87BE-67443E8EF086}">
      <p15:sldGuideLst xmlns:p15="http://schemas.microsoft.com/office/powerpoint/2012/main">
        <p15:guide id="1" pos="2880" userDrawn="1">
          <p15:clr>
            <a:srgbClr val="FBAE40"/>
          </p15:clr>
        </p15:guide>
        <p15:guide id="2" orient="horz" pos="360" userDrawn="1">
          <p15:clr>
            <a:srgbClr val="FBAE40"/>
          </p15:clr>
        </p15:guide>
        <p15:guide id="3" pos="264" userDrawn="1">
          <p15:clr>
            <a:srgbClr val="FBAE40"/>
          </p15:clr>
        </p15:guide>
        <p15:guide id="4" orient="horz" pos="216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Horizontal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28380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0" y="4343400"/>
            <a:ext cx="8458200" cy="1905000"/>
          </a:xfrm>
        </p:spPr>
        <p:txBody>
          <a:bodyPr/>
          <a:lstStyle>
            <a:lvl1pPr>
              <a:defRPr/>
            </a:lvl1pPr>
            <a:lvl4pPr marL="455613" indent="0">
              <a:buNone/>
              <a:defRPr/>
            </a:lvl4pPr>
          </a:lstStyle>
          <a:p>
            <a:pPr lvl="0"/>
            <a:r>
              <a:rPr lang="en-US" dirty="0"/>
              <a:t>Slide Content 2</a:t>
            </a:r>
          </a:p>
          <a:p>
            <a:pPr lvl="1"/>
            <a:r>
              <a:rPr lang="en-US" dirty="0"/>
              <a:t>Second level</a:t>
            </a:r>
          </a:p>
          <a:p>
            <a:pPr lvl="2"/>
            <a:r>
              <a:rPr lang="en-US" dirty="0"/>
              <a:t>Third level</a:t>
            </a:r>
          </a:p>
        </p:txBody>
      </p:sp>
      <p:sp>
        <p:nvSpPr>
          <p:cNvPr id="4" name="Appendix Link">
            <a:extLst>
              <a:ext uri="{FF2B5EF4-FFF2-40B4-BE49-F238E27FC236}">
                <a16:creationId xmlns:a16="http://schemas.microsoft.com/office/drawing/2014/main" id="{2D4455DD-B128-CECB-404F-2A75BE70BFFF}"/>
              </a:ext>
            </a:extLst>
          </p:cNvPr>
          <p:cNvSpPr>
            <a:spLocks noGrp="1"/>
          </p:cNvSpPr>
          <p:nvPr>
            <p:ph type="body" sz="quarter" idx="15" hasCustomPrompt="1"/>
          </p:nvPr>
        </p:nvSpPr>
        <p:spPr>
          <a:xfrm>
            <a:off x="3374136" y="6336792"/>
            <a:ext cx="2404872" cy="192024"/>
          </a:xfrm>
        </p:spPr>
        <p:txBody>
          <a:bodyPr anchor="ctr">
            <a:noAutofit/>
          </a:bodyPr>
          <a:lstStyle>
            <a:lvl1pPr algn="ctr">
              <a:defRPr sz="900"/>
            </a:lvl1pPr>
            <a:lvl2pPr>
              <a:defRPr sz="900"/>
            </a:lvl2pPr>
            <a:lvl3pPr>
              <a:defRPr sz="900"/>
            </a:lvl3pPr>
            <a:lvl4pPr>
              <a:defRPr sz="900"/>
            </a:lvl4pPr>
            <a:lvl5pPr>
              <a:defRPr sz="9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Add text alternative link, if needed.</a:t>
            </a:r>
          </a:p>
        </p:txBody>
      </p:sp>
      <p:sp>
        <p:nvSpPr>
          <p:cNvPr id="8" name="Image Credit">
            <a:extLst>
              <a:ext uri="{FF2B5EF4-FFF2-40B4-BE49-F238E27FC236}">
                <a16:creationId xmlns:a16="http://schemas.microsoft.com/office/drawing/2014/main" id="{79309574-D610-BFFB-5373-96999640699F}"/>
              </a:ext>
            </a:extLst>
          </p:cNvPr>
          <p:cNvSpPr>
            <a:spLocks noGrp="1"/>
          </p:cNvSpPr>
          <p:nvPr>
            <p:ph type="body" sz="quarter" idx="16" hasCustomPrompt="1"/>
          </p:nvPr>
        </p:nvSpPr>
        <p:spPr>
          <a:xfrm>
            <a:off x="1562100" y="6684264"/>
            <a:ext cx="6972300"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marL="0" marR="0" lvl="0" indent="0" algn="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3422933013"/>
      </p:ext>
    </p:extLst>
  </p:cSld>
  <p:clrMapOvr>
    <a:masterClrMapping/>
  </p:clrMapOvr>
  <p:extLst>
    <p:ext uri="{DCECCB84-F9BA-43D5-87BE-67443E8EF086}">
      <p15:sldGuideLst xmlns:p15="http://schemas.microsoft.com/office/powerpoint/2012/main">
        <p15:guide id="1" orient="horz" pos="2592" userDrawn="1">
          <p15:clr>
            <a:srgbClr val="FBAE40"/>
          </p15:clr>
        </p15:guide>
        <p15:guide id="2" orient="horz" pos="2736"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mpariso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40767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724400" y="1257300"/>
            <a:ext cx="4076700" cy="49911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4" name="Appendix Link">
            <a:extLst>
              <a:ext uri="{FF2B5EF4-FFF2-40B4-BE49-F238E27FC236}">
                <a16:creationId xmlns:a16="http://schemas.microsoft.com/office/drawing/2014/main" id="{68583DF4-3680-1BFA-EEF3-AB9E3536D2C7}"/>
              </a:ext>
            </a:extLst>
          </p:cNvPr>
          <p:cNvSpPr>
            <a:spLocks noGrp="1"/>
          </p:cNvSpPr>
          <p:nvPr>
            <p:ph type="body" sz="quarter" idx="15" hasCustomPrompt="1"/>
          </p:nvPr>
        </p:nvSpPr>
        <p:spPr>
          <a:xfrm>
            <a:off x="3374136" y="6336792"/>
            <a:ext cx="2404872" cy="192024"/>
          </a:xfrm>
        </p:spPr>
        <p:txBody>
          <a:bodyPr anchor="ctr">
            <a:noAutofit/>
          </a:bodyPr>
          <a:lstStyle>
            <a:lvl1pPr algn="ctr">
              <a:defRPr sz="900"/>
            </a:lvl1pPr>
            <a:lvl2pPr>
              <a:defRPr sz="900"/>
            </a:lvl2pPr>
            <a:lvl3pPr>
              <a:defRPr sz="900"/>
            </a:lvl3pPr>
            <a:lvl4pPr>
              <a:defRPr sz="900"/>
            </a:lvl4pPr>
            <a:lvl5pPr>
              <a:defRPr sz="9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Add text alternative link, if needed.</a:t>
            </a:r>
          </a:p>
        </p:txBody>
      </p:sp>
      <p:sp>
        <p:nvSpPr>
          <p:cNvPr id="8" name="Image Credit">
            <a:extLst>
              <a:ext uri="{FF2B5EF4-FFF2-40B4-BE49-F238E27FC236}">
                <a16:creationId xmlns:a16="http://schemas.microsoft.com/office/drawing/2014/main" id="{D1776C0A-7638-5444-47F7-AC1D483DCB49}"/>
              </a:ext>
            </a:extLst>
          </p:cNvPr>
          <p:cNvSpPr>
            <a:spLocks noGrp="1"/>
          </p:cNvSpPr>
          <p:nvPr>
            <p:ph type="body" sz="quarter" idx="16" hasCustomPrompt="1"/>
          </p:nvPr>
        </p:nvSpPr>
        <p:spPr>
          <a:xfrm>
            <a:off x="1562100" y="6684264"/>
            <a:ext cx="6972300"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marL="0" marR="0" lvl="0" indent="0" algn="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478815702"/>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ne Main One Secondary">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57912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6418052" y="1257300"/>
            <a:ext cx="2383047" cy="49911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4" name="Appendix Link">
            <a:extLst>
              <a:ext uri="{FF2B5EF4-FFF2-40B4-BE49-F238E27FC236}">
                <a16:creationId xmlns:a16="http://schemas.microsoft.com/office/drawing/2014/main" id="{C7C4A88E-C6C1-9C26-54D3-56A7322E0B94}"/>
              </a:ext>
            </a:extLst>
          </p:cNvPr>
          <p:cNvSpPr>
            <a:spLocks noGrp="1"/>
          </p:cNvSpPr>
          <p:nvPr>
            <p:ph type="body" sz="quarter" idx="15" hasCustomPrompt="1"/>
          </p:nvPr>
        </p:nvSpPr>
        <p:spPr>
          <a:xfrm>
            <a:off x="3374136" y="6336792"/>
            <a:ext cx="2404872" cy="192024"/>
          </a:xfrm>
        </p:spPr>
        <p:txBody>
          <a:bodyPr anchor="ctr">
            <a:noAutofit/>
          </a:bodyPr>
          <a:lstStyle>
            <a:lvl1pPr algn="ctr">
              <a:defRPr sz="900"/>
            </a:lvl1pPr>
            <a:lvl2pPr>
              <a:defRPr sz="900"/>
            </a:lvl2pPr>
            <a:lvl3pPr>
              <a:defRPr sz="900"/>
            </a:lvl3pPr>
            <a:lvl4pPr>
              <a:defRPr sz="900"/>
            </a:lvl4pPr>
            <a:lvl5pPr>
              <a:defRPr sz="9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Add text alternative link, if needed.</a:t>
            </a:r>
          </a:p>
        </p:txBody>
      </p:sp>
      <p:sp>
        <p:nvSpPr>
          <p:cNvPr id="8" name="Image Credit">
            <a:extLst>
              <a:ext uri="{FF2B5EF4-FFF2-40B4-BE49-F238E27FC236}">
                <a16:creationId xmlns:a16="http://schemas.microsoft.com/office/drawing/2014/main" id="{4774A48E-4907-6467-DBA3-7082350CDF85}"/>
              </a:ext>
            </a:extLst>
          </p:cNvPr>
          <p:cNvSpPr>
            <a:spLocks noGrp="1"/>
          </p:cNvSpPr>
          <p:nvPr>
            <p:ph type="body" sz="quarter" idx="16" hasCustomPrompt="1"/>
          </p:nvPr>
        </p:nvSpPr>
        <p:spPr>
          <a:xfrm>
            <a:off x="1562100" y="6684264"/>
            <a:ext cx="6972300"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marL="0" marR="0" lvl="0" indent="0" algn="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1446962700"/>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userDrawn="1">
          <p15:clr>
            <a:srgbClr val="FBAE40"/>
          </p15:clr>
        </p15:guide>
        <p15:guide id="5" pos="3864"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with Third as Accen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28380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1" y="4343400"/>
            <a:ext cx="5791200" cy="19050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22432755-BCF5-451F-968D-CFFD10D87BE2}"/>
              </a:ext>
            </a:extLst>
          </p:cNvPr>
          <p:cNvSpPr>
            <a:spLocks noGrp="1"/>
          </p:cNvSpPr>
          <p:nvPr>
            <p:ph sz="quarter" idx="15" hasCustomPrompt="1"/>
          </p:nvPr>
        </p:nvSpPr>
        <p:spPr>
          <a:xfrm>
            <a:off x="6400800" y="4343400"/>
            <a:ext cx="2400300" cy="19050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4" name="Appendix Link">
            <a:extLst>
              <a:ext uri="{FF2B5EF4-FFF2-40B4-BE49-F238E27FC236}">
                <a16:creationId xmlns:a16="http://schemas.microsoft.com/office/drawing/2014/main" id="{440D52BF-78D2-BC33-D8BC-6EC31F5A606D}"/>
              </a:ext>
            </a:extLst>
          </p:cNvPr>
          <p:cNvSpPr>
            <a:spLocks noGrp="1"/>
          </p:cNvSpPr>
          <p:nvPr>
            <p:ph type="body" sz="quarter" idx="16" hasCustomPrompt="1"/>
          </p:nvPr>
        </p:nvSpPr>
        <p:spPr>
          <a:xfrm>
            <a:off x="3374136" y="6336792"/>
            <a:ext cx="2404872" cy="192024"/>
          </a:xfrm>
        </p:spPr>
        <p:txBody>
          <a:bodyPr anchor="ctr">
            <a:noAutofit/>
          </a:bodyPr>
          <a:lstStyle>
            <a:lvl1pPr algn="ctr">
              <a:defRPr sz="900"/>
            </a:lvl1pPr>
            <a:lvl2pPr>
              <a:defRPr sz="900"/>
            </a:lvl2pPr>
            <a:lvl3pPr>
              <a:defRPr sz="900"/>
            </a:lvl3pPr>
            <a:lvl4pPr>
              <a:defRPr sz="900"/>
            </a:lvl4pPr>
            <a:lvl5pPr>
              <a:defRPr sz="9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Add text alternative link, if needed.</a:t>
            </a:r>
          </a:p>
        </p:txBody>
      </p:sp>
      <p:sp>
        <p:nvSpPr>
          <p:cNvPr id="10" name="Image Credit">
            <a:extLst>
              <a:ext uri="{FF2B5EF4-FFF2-40B4-BE49-F238E27FC236}">
                <a16:creationId xmlns:a16="http://schemas.microsoft.com/office/drawing/2014/main" id="{AE400176-E509-870D-D3BF-2E071B2553D4}"/>
              </a:ext>
            </a:extLst>
          </p:cNvPr>
          <p:cNvSpPr>
            <a:spLocks noGrp="1"/>
          </p:cNvSpPr>
          <p:nvPr>
            <p:ph type="body" sz="quarter" idx="17" hasCustomPrompt="1"/>
          </p:nvPr>
        </p:nvSpPr>
        <p:spPr>
          <a:xfrm>
            <a:off x="1562100" y="6684264"/>
            <a:ext cx="6972300"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marL="0" marR="0" lvl="0" indent="0" algn="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4100005588"/>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p15:clr>
            <a:srgbClr val="FBAE40"/>
          </p15:clr>
        </p15:guide>
        <p15:guide id="5" pos="386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ix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10"/>
            <a:ext cx="8458200" cy="612476"/>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0" y="2070496"/>
            <a:ext cx="8458200" cy="649138"/>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3356A590-66B5-4770-8441-82DC031F56EA}"/>
              </a:ext>
            </a:extLst>
          </p:cNvPr>
          <p:cNvSpPr>
            <a:spLocks noGrp="1"/>
          </p:cNvSpPr>
          <p:nvPr>
            <p:ph sz="quarter" idx="15" hasCustomPrompt="1"/>
          </p:nvPr>
        </p:nvSpPr>
        <p:spPr>
          <a:xfrm>
            <a:off x="342900" y="2900944"/>
            <a:ext cx="8458200" cy="6731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11" name="Content Placeholder 4">
            <a:extLst>
              <a:ext uri="{FF2B5EF4-FFF2-40B4-BE49-F238E27FC236}">
                <a16:creationId xmlns:a16="http://schemas.microsoft.com/office/drawing/2014/main" id="{30BD29E5-BD7B-4CD0-9B09-8F8B24F89FBE}"/>
              </a:ext>
            </a:extLst>
          </p:cNvPr>
          <p:cNvSpPr>
            <a:spLocks noGrp="1"/>
          </p:cNvSpPr>
          <p:nvPr>
            <p:ph sz="quarter" idx="16" hasCustomPrompt="1"/>
          </p:nvPr>
        </p:nvSpPr>
        <p:spPr>
          <a:xfrm>
            <a:off x="342900" y="3755354"/>
            <a:ext cx="8458200" cy="698500"/>
          </a:xfrm>
        </p:spPr>
        <p:txBody>
          <a:bodyPr/>
          <a:lstStyle>
            <a:lvl1pPr>
              <a:defRPr/>
            </a:lvl1pPr>
          </a:lstStyle>
          <a:p>
            <a:pPr lvl="0"/>
            <a:r>
              <a:rPr lang="en-US" dirty="0"/>
              <a:t>Slide Content 4</a:t>
            </a:r>
          </a:p>
          <a:p>
            <a:pPr lvl="1"/>
            <a:r>
              <a:rPr lang="en-US" dirty="0"/>
              <a:t>Second level</a:t>
            </a:r>
          </a:p>
          <a:p>
            <a:pPr lvl="2"/>
            <a:r>
              <a:rPr lang="en-US" dirty="0"/>
              <a:t>Third level</a:t>
            </a:r>
          </a:p>
        </p:txBody>
      </p:sp>
      <p:sp>
        <p:nvSpPr>
          <p:cNvPr id="13" name="Content Placeholder 5">
            <a:extLst>
              <a:ext uri="{FF2B5EF4-FFF2-40B4-BE49-F238E27FC236}">
                <a16:creationId xmlns:a16="http://schemas.microsoft.com/office/drawing/2014/main" id="{E908CA92-5DB2-4DC0-937B-1B178AA91781}"/>
              </a:ext>
            </a:extLst>
          </p:cNvPr>
          <p:cNvSpPr>
            <a:spLocks noGrp="1"/>
          </p:cNvSpPr>
          <p:nvPr>
            <p:ph sz="quarter" idx="17" hasCustomPrompt="1"/>
          </p:nvPr>
        </p:nvSpPr>
        <p:spPr>
          <a:xfrm>
            <a:off x="342900" y="4635164"/>
            <a:ext cx="8458200" cy="698500"/>
          </a:xfrm>
        </p:spPr>
        <p:txBody>
          <a:bodyPr/>
          <a:lstStyle>
            <a:lvl1pPr>
              <a:defRPr/>
            </a:lvl1pPr>
          </a:lstStyle>
          <a:p>
            <a:pPr lvl="0"/>
            <a:r>
              <a:rPr lang="en-US" dirty="0"/>
              <a:t>Slide Content 5</a:t>
            </a:r>
          </a:p>
          <a:p>
            <a:pPr lvl="1"/>
            <a:r>
              <a:rPr lang="en-US" dirty="0"/>
              <a:t>Second level</a:t>
            </a:r>
          </a:p>
          <a:p>
            <a:pPr lvl="2"/>
            <a:r>
              <a:rPr lang="en-US" dirty="0"/>
              <a:t>Third level</a:t>
            </a:r>
          </a:p>
        </p:txBody>
      </p:sp>
      <p:sp>
        <p:nvSpPr>
          <p:cNvPr id="15" name="Content Placeholder 6">
            <a:extLst>
              <a:ext uri="{FF2B5EF4-FFF2-40B4-BE49-F238E27FC236}">
                <a16:creationId xmlns:a16="http://schemas.microsoft.com/office/drawing/2014/main" id="{8B728CCD-2639-461B-9841-57505AC13467}"/>
              </a:ext>
            </a:extLst>
          </p:cNvPr>
          <p:cNvSpPr>
            <a:spLocks noGrp="1"/>
          </p:cNvSpPr>
          <p:nvPr>
            <p:ph sz="quarter" idx="18" hasCustomPrompt="1"/>
          </p:nvPr>
        </p:nvSpPr>
        <p:spPr>
          <a:xfrm>
            <a:off x="342900" y="5514975"/>
            <a:ext cx="8458200" cy="733425"/>
          </a:xfrm>
        </p:spPr>
        <p:txBody>
          <a:bodyPr/>
          <a:lstStyle>
            <a:lvl1pPr>
              <a:defRPr/>
            </a:lvl1pPr>
          </a:lstStyle>
          <a:p>
            <a:pPr lvl="0"/>
            <a:r>
              <a:rPr lang="en-US" dirty="0"/>
              <a:t>Slide Content 6</a:t>
            </a:r>
          </a:p>
          <a:p>
            <a:pPr lvl="1"/>
            <a:r>
              <a:rPr lang="en-US" dirty="0"/>
              <a:t>Second level</a:t>
            </a:r>
          </a:p>
          <a:p>
            <a:pPr lvl="2"/>
            <a:r>
              <a:rPr lang="en-US" dirty="0"/>
              <a:t>Third level</a:t>
            </a:r>
          </a:p>
        </p:txBody>
      </p:sp>
      <p:sp>
        <p:nvSpPr>
          <p:cNvPr id="4" name="Appendix Link">
            <a:extLst>
              <a:ext uri="{FF2B5EF4-FFF2-40B4-BE49-F238E27FC236}">
                <a16:creationId xmlns:a16="http://schemas.microsoft.com/office/drawing/2014/main" id="{9EC53C63-EC17-7106-362C-B3EB75D4B5FA}"/>
              </a:ext>
            </a:extLst>
          </p:cNvPr>
          <p:cNvSpPr>
            <a:spLocks noGrp="1"/>
          </p:cNvSpPr>
          <p:nvPr>
            <p:ph type="body" sz="quarter" idx="19" hasCustomPrompt="1"/>
          </p:nvPr>
        </p:nvSpPr>
        <p:spPr>
          <a:xfrm>
            <a:off x="3374136" y="6336792"/>
            <a:ext cx="2404872" cy="192024"/>
          </a:xfrm>
        </p:spPr>
        <p:txBody>
          <a:bodyPr anchor="ctr">
            <a:noAutofit/>
          </a:bodyPr>
          <a:lstStyle>
            <a:lvl1pPr algn="ctr">
              <a:defRPr sz="900"/>
            </a:lvl1pPr>
            <a:lvl2pPr>
              <a:defRPr sz="900"/>
            </a:lvl2pPr>
            <a:lvl3pPr>
              <a:defRPr sz="900"/>
            </a:lvl3pPr>
            <a:lvl4pPr>
              <a:defRPr sz="900"/>
            </a:lvl4pPr>
            <a:lvl5pPr>
              <a:defRPr sz="9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Add text alternative link, if needed.</a:t>
            </a:r>
          </a:p>
        </p:txBody>
      </p:sp>
      <p:sp>
        <p:nvSpPr>
          <p:cNvPr id="10" name="Image Credit">
            <a:extLst>
              <a:ext uri="{FF2B5EF4-FFF2-40B4-BE49-F238E27FC236}">
                <a16:creationId xmlns:a16="http://schemas.microsoft.com/office/drawing/2014/main" id="{62AAB954-99EB-E7CF-6444-CABDCDE5BC77}"/>
              </a:ext>
            </a:extLst>
          </p:cNvPr>
          <p:cNvSpPr>
            <a:spLocks noGrp="1"/>
          </p:cNvSpPr>
          <p:nvPr>
            <p:ph type="body" sz="quarter" idx="20" hasCustomPrompt="1"/>
          </p:nvPr>
        </p:nvSpPr>
        <p:spPr>
          <a:xfrm>
            <a:off x="1562100" y="6684264"/>
            <a:ext cx="6972300"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marL="0" marR="0" lvl="0" indent="0" algn="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407061431"/>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ne Main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0" y="228600"/>
            <a:ext cx="9144000" cy="612648"/>
          </a:xfrm>
          <a:prstGeom prst="rect">
            <a:avLst/>
          </a:prstGeom>
        </p:spPr>
        <p:txBody>
          <a:bodyPr anchor="ctr">
            <a:noAutofit/>
          </a:bodyPr>
          <a:lstStyle>
            <a:lvl1pPr>
              <a:defRPr sz="32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457200" y="987552"/>
            <a:ext cx="8229600" cy="5193792"/>
          </a:xfrm>
          <a:prstGeom prst="rect">
            <a:avLst/>
          </a:prstGeom>
        </p:spPr>
        <p:txBody>
          <a:bodyPr/>
          <a:lstStyle>
            <a:lvl1pPr>
              <a:defRPr>
                <a:latin typeface="Calibri (Body)"/>
              </a:defRPr>
            </a:lvl1pPr>
            <a:lvl2pPr>
              <a:defRPr>
                <a:latin typeface="Calibri (Body)"/>
              </a:defRPr>
            </a:lvl2pPr>
            <a:lvl3pPr>
              <a:defRPr>
                <a:latin typeface="Calibri (Body)"/>
              </a:defRPr>
            </a:lvl3pPr>
          </a:lstStyle>
          <a:p>
            <a:pPr lvl="0"/>
            <a:r>
              <a:rPr lang="en-US" dirty="0"/>
              <a:t>Slide Content</a:t>
            </a:r>
          </a:p>
          <a:p>
            <a:pPr lvl="1"/>
            <a:r>
              <a:rPr lang="en-US" dirty="0"/>
              <a:t>Second level</a:t>
            </a:r>
          </a:p>
          <a:p>
            <a:pPr lvl="2"/>
            <a:r>
              <a:rPr lang="en-US" dirty="0"/>
              <a:t>Third level</a:t>
            </a:r>
          </a:p>
        </p:txBody>
      </p:sp>
      <p:sp>
        <p:nvSpPr>
          <p:cNvPr id="6" name="Appendix Link">
            <a:extLst>
              <a:ext uri="{FF2B5EF4-FFF2-40B4-BE49-F238E27FC236}">
                <a16:creationId xmlns:a16="http://schemas.microsoft.com/office/drawing/2014/main" id="{B99614B3-68E1-0DE1-8128-450F1A4F3729}"/>
              </a:ext>
            </a:extLst>
          </p:cNvPr>
          <p:cNvSpPr>
            <a:spLocks noGrp="1"/>
          </p:cNvSpPr>
          <p:nvPr>
            <p:ph type="body" sz="quarter" idx="14" hasCustomPrompt="1"/>
          </p:nvPr>
        </p:nvSpPr>
        <p:spPr>
          <a:xfrm>
            <a:off x="3374136" y="6336792"/>
            <a:ext cx="2404872" cy="192024"/>
          </a:xfrm>
        </p:spPr>
        <p:txBody>
          <a:bodyPr anchor="ctr">
            <a:noAutofit/>
          </a:bodyPr>
          <a:lstStyle>
            <a:lvl1pPr algn="ctr">
              <a:defRPr sz="900">
                <a:latin typeface="Calibri (Body)"/>
              </a:defRPr>
            </a:lvl1pPr>
            <a:lvl2pPr>
              <a:defRPr sz="900"/>
            </a:lvl2pPr>
            <a:lvl3pPr>
              <a:defRPr sz="900"/>
            </a:lvl3pPr>
            <a:lvl4pPr>
              <a:defRPr sz="900"/>
            </a:lvl4pPr>
            <a:lvl5pPr>
              <a:defRPr sz="9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Add text alternative link, if needed.</a:t>
            </a:r>
          </a:p>
        </p:txBody>
      </p:sp>
      <p:sp>
        <p:nvSpPr>
          <p:cNvPr id="10" name="Image Credit">
            <a:extLst>
              <a:ext uri="{FF2B5EF4-FFF2-40B4-BE49-F238E27FC236}">
                <a16:creationId xmlns:a16="http://schemas.microsoft.com/office/drawing/2014/main" id="{01A60C2A-770F-089E-ED18-3A2EE77616FE}"/>
              </a:ext>
            </a:extLst>
          </p:cNvPr>
          <p:cNvSpPr>
            <a:spLocks noGrp="1"/>
          </p:cNvSpPr>
          <p:nvPr>
            <p:ph type="body" sz="quarter" idx="15" hasCustomPrompt="1"/>
          </p:nvPr>
        </p:nvSpPr>
        <p:spPr>
          <a:xfrm>
            <a:off x="1562100" y="6684264"/>
            <a:ext cx="6972300" cy="173736"/>
          </a:xfrm>
        </p:spPr>
        <p:txBody>
          <a:bodyPr anchor="ctr">
            <a:noAutofit/>
          </a:bodyPr>
          <a:lstStyle>
            <a:lvl1pPr algn="r">
              <a:defRPr sz="800">
                <a:latin typeface="Calibri (Body)"/>
              </a:defRPr>
            </a:lvl1pPr>
            <a:lvl2pPr algn="r">
              <a:defRPr sz="800"/>
            </a:lvl2pPr>
            <a:lvl3pPr algn="r">
              <a:defRPr sz="800"/>
            </a:lvl3pPr>
            <a:lvl4pPr algn="r">
              <a:defRPr sz="800"/>
            </a:lvl4pPr>
            <a:lvl5pPr algn="r">
              <a:defRPr sz="800"/>
            </a:lvl5pPr>
          </a:lstStyle>
          <a:p>
            <a:pPr marL="0" marR="0" lvl="0" indent="0" algn="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lvl1pPr>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2322453071"/>
      </p:ext>
    </p:extLst>
  </p:cSld>
  <p:clrMapOvr>
    <a:masterClrMapping/>
  </p:clrMapOvr>
  <p:extLst>
    <p:ext uri="{DCECCB84-F9BA-43D5-87BE-67443E8EF086}">
      <p15:sldGuideLst xmlns:p15="http://schemas.microsoft.com/office/powerpoint/2012/main">
        <p15:guide id="1" pos="2880" userDrawn="1">
          <p15:clr>
            <a:srgbClr val="FBAE40"/>
          </p15:clr>
        </p15:guide>
        <p15:guide id="2" orient="horz" pos="360" userDrawn="1">
          <p15:clr>
            <a:srgbClr val="FBAE40"/>
          </p15:clr>
        </p15:guide>
        <p15:guide id="3" pos="264" userDrawn="1">
          <p15:clr>
            <a:srgbClr val="FBAE40"/>
          </p15:clr>
        </p15:guide>
        <p15:guide id="4" orient="horz" pos="216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Horizontal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0" y="228600"/>
            <a:ext cx="9144000" cy="612648"/>
          </a:xfrm>
          <a:prstGeom prst="rect">
            <a:avLst/>
          </a:prstGeom>
        </p:spPr>
        <p:txBody>
          <a:bodyPr anchor="ctr">
            <a:normAutofit/>
          </a:bodyPr>
          <a:lstStyle>
            <a:lvl1pPr>
              <a:defRPr sz="32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457200" y="987552"/>
            <a:ext cx="8229600" cy="2660904"/>
          </a:xfrm>
          <a:prstGeom prst="rect">
            <a:avLst/>
          </a:prstGeom>
        </p:spPr>
        <p:txBody>
          <a:bodyPr/>
          <a:lstStyle>
            <a:lvl1pPr>
              <a:defRPr>
                <a:latin typeface="Calibri (Body)"/>
              </a:defRPr>
            </a:lvl1pPr>
            <a:lvl2pPr>
              <a:defRPr>
                <a:latin typeface="Calibri (Body)"/>
              </a:defRPr>
            </a:lvl2pPr>
            <a:lvl3pPr>
              <a:defRPr>
                <a:latin typeface="Calibri (Body)"/>
              </a:defRPr>
            </a:lvl3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57200" y="3877056"/>
            <a:ext cx="8229600" cy="2371344"/>
          </a:xfrm>
        </p:spPr>
        <p:txBody>
          <a:bodyPr/>
          <a:lstStyle>
            <a:lvl1pPr>
              <a:defRPr>
                <a:latin typeface="Calibri (Body)"/>
              </a:defRPr>
            </a:lvl1pPr>
            <a:lvl2pPr>
              <a:defRPr>
                <a:latin typeface="Calibri (Body)"/>
              </a:defRPr>
            </a:lvl2pPr>
            <a:lvl3pPr>
              <a:defRPr>
                <a:latin typeface="Calibri (Body)"/>
              </a:defRPr>
            </a:lvl3pPr>
            <a:lvl4pPr marL="455613" indent="0">
              <a:buNone/>
              <a:defRPr/>
            </a:lvl4pPr>
          </a:lstStyle>
          <a:p>
            <a:pPr lvl="0"/>
            <a:r>
              <a:rPr lang="en-US" dirty="0"/>
              <a:t>Slide Content 2</a:t>
            </a:r>
          </a:p>
          <a:p>
            <a:pPr lvl="1"/>
            <a:r>
              <a:rPr lang="en-US" dirty="0"/>
              <a:t>Second level</a:t>
            </a:r>
          </a:p>
          <a:p>
            <a:pPr lvl="2"/>
            <a:r>
              <a:rPr lang="en-US" dirty="0"/>
              <a:t>Third level</a:t>
            </a:r>
          </a:p>
        </p:txBody>
      </p:sp>
      <p:sp>
        <p:nvSpPr>
          <p:cNvPr id="4" name="Appendix Link">
            <a:extLst>
              <a:ext uri="{FF2B5EF4-FFF2-40B4-BE49-F238E27FC236}">
                <a16:creationId xmlns:a16="http://schemas.microsoft.com/office/drawing/2014/main" id="{2D4455DD-B128-CECB-404F-2A75BE70BFFF}"/>
              </a:ext>
            </a:extLst>
          </p:cNvPr>
          <p:cNvSpPr>
            <a:spLocks noGrp="1"/>
          </p:cNvSpPr>
          <p:nvPr>
            <p:ph type="body" sz="quarter" idx="15" hasCustomPrompt="1"/>
          </p:nvPr>
        </p:nvSpPr>
        <p:spPr>
          <a:xfrm>
            <a:off x="3374136" y="6336792"/>
            <a:ext cx="2404872" cy="192024"/>
          </a:xfrm>
        </p:spPr>
        <p:txBody>
          <a:bodyPr anchor="ctr">
            <a:noAutofit/>
          </a:bodyPr>
          <a:lstStyle>
            <a:lvl1pPr algn="ctr">
              <a:defRPr sz="900">
                <a:latin typeface="Calibri (Body)"/>
              </a:defRPr>
            </a:lvl1pPr>
            <a:lvl2pPr>
              <a:defRPr sz="900"/>
            </a:lvl2pPr>
            <a:lvl3pPr>
              <a:defRPr sz="900"/>
            </a:lvl3pPr>
            <a:lvl4pPr>
              <a:defRPr sz="900"/>
            </a:lvl4pPr>
            <a:lvl5pPr>
              <a:defRPr sz="9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Add text alternative link, if needed.</a:t>
            </a:r>
          </a:p>
        </p:txBody>
      </p:sp>
      <p:sp>
        <p:nvSpPr>
          <p:cNvPr id="8" name="Image Credit">
            <a:extLst>
              <a:ext uri="{FF2B5EF4-FFF2-40B4-BE49-F238E27FC236}">
                <a16:creationId xmlns:a16="http://schemas.microsoft.com/office/drawing/2014/main" id="{79309574-D610-BFFB-5373-96999640699F}"/>
              </a:ext>
            </a:extLst>
          </p:cNvPr>
          <p:cNvSpPr>
            <a:spLocks noGrp="1"/>
          </p:cNvSpPr>
          <p:nvPr>
            <p:ph type="body" sz="quarter" idx="16" hasCustomPrompt="1"/>
          </p:nvPr>
        </p:nvSpPr>
        <p:spPr>
          <a:xfrm>
            <a:off x="1562100" y="6684264"/>
            <a:ext cx="6972300" cy="173736"/>
          </a:xfrm>
        </p:spPr>
        <p:txBody>
          <a:bodyPr anchor="ctr">
            <a:noAutofit/>
          </a:bodyPr>
          <a:lstStyle>
            <a:lvl1pPr algn="r">
              <a:defRPr sz="800">
                <a:latin typeface="Calibri (Body)"/>
              </a:defRPr>
            </a:lvl1pPr>
            <a:lvl2pPr algn="r">
              <a:defRPr sz="800"/>
            </a:lvl2pPr>
            <a:lvl3pPr algn="r">
              <a:defRPr sz="800"/>
            </a:lvl3pPr>
            <a:lvl4pPr algn="r">
              <a:defRPr sz="800"/>
            </a:lvl4pPr>
            <a:lvl5pPr algn="r">
              <a:defRPr sz="800"/>
            </a:lvl5pPr>
          </a:lstStyle>
          <a:p>
            <a:pPr marL="0" marR="0" lvl="0" indent="0" algn="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lvl1pPr>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3423578469"/>
      </p:ext>
    </p:extLst>
  </p:cSld>
  <p:clrMapOvr>
    <a:masterClrMapping/>
  </p:clrMapOvr>
  <p:extLst>
    <p:ext uri="{DCECCB84-F9BA-43D5-87BE-67443E8EF086}">
      <p15:sldGuideLst xmlns:p15="http://schemas.microsoft.com/office/powerpoint/2012/main">
        <p15:guide id="1" orient="horz" pos="2592" userDrawn="1">
          <p15:clr>
            <a:srgbClr val="FBAE40"/>
          </p15:clr>
        </p15:guide>
        <p15:guide id="2" orient="horz" pos="2736"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mpariso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0" y="228600"/>
            <a:ext cx="9144000" cy="612648"/>
          </a:xfrm>
          <a:prstGeom prst="rect">
            <a:avLst/>
          </a:prstGeom>
        </p:spPr>
        <p:txBody>
          <a:bodyPr anchor="ctr">
            <a:normAutofit/>
          </a:bodyPr>
          <a:lstStyle>
            <a:lvl1pPr>
              <a:defRPr sz="32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457200" y="987552"/>
            <a:ext cx="4076700" cy="4901184"/>
          </a:xfrm>
          <a:prstGeom prst="rect">
            <a:avLst/>
          </a:prstGeom>
        </p:spPr>
        <p:txBody>
          <a:bodyPr/>
          <a:lstStyle>
            <a:lvl1pPr>
              <a:defRPr>
                <a:latin typeface="Calibri (Body)"/>
              </a:defRPr>
            </a:lvl1pPr>
            <a:lvl2pPr>
              <a:defRPr>
                <a:latin typeface="Calibri (Body)"/>
              </a:defRPr>
            </a:lvl2pPr>
            <a:lvl3pPr>
              <a:defRPr>
                <a:latin typeface="Calibri (Body)"/>
              </a:defRPr>
            </a:lvl3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610102" y="987552"/>
            <a:ext cx="4076700" cy="4901184"/>
          </a:xfrm>
        </p:spPr>
        <p:txBody>
          <a:bodyPr/>
          <a:lstStyle>
            <a:lvl1pPr>
              <a:defRPr>
                <a:latin typeface="Calibri (Body)"/>
              </a:defRPr>
            </a:lvl1pPr>
            <a:lvl2pPr>
              <a:defRPr>
                <a:latin typeface="Calibri (Body)"/>
              </a:defRPr>
            </a:lvl2pPr>
            <a:lvl3pPr>
              <a:defRPr>
                <a:latin typeface="Calibri (Body)"/>
              </a:defRPr>
            </a:lvl3pPr>
          </a:lstStyle>
          <a:p>
            <a:pPr lvl="0"/>
            <a:r>
              <a:rPr lang="en-US" dirty="0"/>
              <a:t>Slide Content 2</a:t>
            </a:r>
          </a:p>
          <a:p>
            <a:pPr lvl="1"/>
            <a:r>
              <a:rPr lang="en-US" dirty="0"/>
              <a:t>Second level</a:t>
            </a:r>
          </a:p>
          <a:p>
            <a:pPr lvl="2"/>
            <a:r>
              <a:rPr lang="en-US" dirty="0"/>
              <a:t>Third level</a:t>
            </a:r>
          </a:p>
        </p:txBody>
      </p:sp>
      <p:sp>
        <p:nvSpPr>
          <p:cNvPr id="4" name="Appendix Link">
            <a:extLst>
              <a:ext uri="{FF2B5EF4-FFF2-40B4-BE49-F238E27FC236}">
                <a16:creationId xmlns:a16="http://schemas.microsoft.com/office/drawing/2014/main" id="{68583DF4-3680-1BFA-EEF3-AB9E3536D2C7}"/>
              </a:ext>
            </a:extLst>
          </p:cNvPr>
          <p:cNvSpPr>
            <a:spLocks noGrp="1"/>
          </p:cNvSpPr>
          <p:nvPr>
            <p:ph type="body" sz="quarter" idx="15" hasCustomPrompt="1"/>
          </p:nvPr>
        </p:nvSpPr>
        <p:spPr>
          <a:xfrm>
            <a:off x="3374136" y="6336792"/>
            <a:ext cx="2404872" cy="192024"/>
          </a:xfrm>
        </p:spPr>
        <p:txBody>
          <a:bodyPr anchor="ctr">
            <a:noAutofit/>
          </a:bodyPr>
          <a:lstStyle>
            <a:lvl1pPr algn="ctr">
              <a:defRPr sz="900">
                <a:latin typeface="Calibri (Body)"/>
              </a:defRPr>
            </a:lvl1pPr>
            <a:lvl2pPr>
              <a:defRPr sz="900"/>
            </a:lvl2pPr>
            <a:lvl3pPr>
              <a:defRPr sz="900"/>
            </a:lvl3pPr>
            <a:lvl4pPr>
              <a:defRPr sz="900"/>
            </a:lvl4pPr>
            <a:lvl5pPr>
              <a:defRPr sz="9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Add text alternative link, if needed.</a:t>
            </a:r>
          </a:p>
        </p:txBody>
      </p:sp>
      <p:sp>
        <p:nvSpPr>
          <p:cNvPr id="8" name="Image Credit">
            <a:extLst>
              <a:ext uri="{FF2B5EF4-FFF2-40B4-BE49-F238E27FC236}">
                <a16:creationId xmlns:a16="http://schemas.microsoft.com/office/drawing/2014/main" id="{D1776C0A-7638-5444-47F7-AC1D483DCB49}"/>
              </a:ext>
            </a:extLst>
          </p:cNvPr>
          <p:cNvSpPr>
            <a:spLocks noGrp="1"/>
          </p:cNvSpPr>
          <p:nvPr>
            <p:ph type="body" sz="quarter" idx="16" hasCustomPrompt="1"/>
          </p:nvPr>
        </p:nvSpPr>
        <p:spPr>
          <a:xfrm>
            <a:off x="1562100" y="6684264"/>
            <a:ext cx="6972300" cy="173736"/>
          </a:xfrm>
        </p:spPr>
        <p:txBody>
          <a:bodyPr anchor="ctr">
            <a:noAutofit/>
          </a:bodyPr>
          <a:lstStyle>
            <a:lvl1pPr algn="r">
              <a:defRPr sz="800">
                <a:latin typeface="Calibri (Body)"/>
              </a:defRPr>
            </a:lvl1pPr>
            <a:lvl2pPr algn="r">
              <a:defRPr sz="800"/>
            </a:lvl2pPr>
            <a:lvl3pPr algn="r">
              <a:defRPr sz="800"/>
            </a:lvl3pPr>
            <a:lvl4pPr algn="r">
              <a:defRPr sz="800"/>
            </a:lvl4pPr>
            <a:lvl5pPr algn="r">
              <a:defRPr sz="800"/>
            </a:lvl5pPr>
          </a:lstStyle>
          <a:p>
            <a:pPr marL="0" marR="0" lvl="0" indent="0" algn="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lvl1pPr>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3075246875"/>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ne Main One Secondary">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0" y="228600"/>
            <a:ext cx="9144000" cy="612648"/>
          </a:xfrm>
          <a:prstGeom prst="rect">
            <a:avLst/>
          </a:prstGeom>
        </p:spPr>
        <p:txBody>
          <a:bodyPr anchor="ctr">
            <a:normAutofit/>
          </a:bodyPr>
          <a:lstStyle>
            <a:lvl1pPr>
              <a:defRPr sz="32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457200" y="987552"/>
            <a:ext cx="5791200" cy="4869917"/>
          </a:xfrm>
          <a:prstGeom prst="rect">
            <a:avLst/>
          </a:prstGeom>
        </p:spPr>
        <p:txBody>
          <a:bodyPr/>
          <a:lstStyle>
            <a:lvl1pPr>
              <a:defRPr>
                <a:latin typeface="Calibri (Body)"/>
              </a:defRPr>
            </a:lvl1pPr>
            <a:lvl2pPr>
              <a:defRPr>
                <a:latin typeface="Calibri (Body)"/>
              </a:defRPr>
            </a:lvl2pPr>
            <a:lvl3pPr>
              <a:defRPr>
                <a:latin typeface="Calibri (Body)"/>
              </a:defRPr>
            </a:lvl3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6418052" y="987552"/>
            <a:ext cx="2383047" cy="4869917"/>
          </a:xfrm>
        </p:spPr>
        <p:txBody>
          <a:bodyPr/>
          <a:lstStyle>
            <a:lvl1pPr>
              <a:defRPr>
                <a:latin typeface="Calibri (Body)"/>
              </a:defRPr>
            </a:lvl1pPr>
            <a:lvl2pPr>
              <a:defRPr>
                <a:latin typeface="Calibri (Body)"/>
              </a:defRPr>
            </a:lvl2pPr>
            <a:lvl3pPr>
              <a:defRPr>
                <a:latin typeface="Calibri (Body)"/>
              </a:defRPr>
            </a:lvl3pPr>
          </a:lstStyle>
          <a:p>
            <a:pPr lvl="0"/>
            <a:r>
              <a:rPr lang="en-US" dirty="0"/>
              <a:t>Slide Content 2</a:t>
            </a:r>
          </a:p>
          <a:p>
            <a:pPr lvl="1"/>
            <a:r>
              <a:rPr lang="en-US" dirty="0"/>
              <a:t>Second level</a:t>
            </a:r>
          </a:p>
          <a:p>
            <a:pPr lvl="2"/>
            <a:r>
              <a:rPr lang="en-US" dirty="0"/>
              <a:t>Third level</a:t>
            </a:r>
          </a:p>
        </p:txBody>
      </p:sp>
      <p:sp>
        <p:nvSpPr>
          <p:cNvPr id="4" name="Appendix Link">
            <a:extLst>
              <a:ext uri="{FF2B5EF4-FFF2-40B4-BE49-F238E27FC236}">
                <a16:creationId xmlns:a16="http://schemas.microsoft.com/office/drawing/2014/main" id="{C7C4A88E-C6C1-9C26-54D3-56A7322E0B94}"/>
              </a:ext>
            </a:extLst>
          </p:cNvPr>
          <p:cNvSpPr>
            <a:spLocks noGrp="1"/>
          </p:cNvSpPr>
          <p:nvPr>
            <p:ph type="body" sz="quarter" idx="15" hasCustomPrompt="1"/>
          </p:nvPr>
        </p:nvSpPr>
        <p:spPr>
          <a:xfrm>
            <a:off x="3374136" y="6336792"/>
            <a:ext cx="2404872" cy="192024"/>
          </a:xfrm>
        </p:spPr>
        <p:txBody>
          <a:bodyPr anchor="ctr">
            <a:noAutofit/>
          </a:bodyPr>
          <a:lstStyle>
            <a:lvl1pPr algn="ctr">
              <a:defRPr sz="900">
                <a:latin typeface="Calibri (Body)"/>
              </a:defRPr>
            </a:lvl1pPr>
            <a:lvl2pPr>
              <a:defRPr sz="900"/>
            </a:lvl2pPr>
            <a:lvl3pPr>
              <a:defRPr sz="900"/>
            </a:lvl3pPr>
            <a:lvl4pPr>
              <a:defRPr sz="900"/>
            </a:lvl4pPr>
            <a:lvl5pPr>
              <a:defRPr sz="9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Add text alternative link, if needed.</a:t>
            </a:r>
          </a:p>
        </p:txBody>
      </p:sp>
      <p:sp>
        <p:nvSpPr>
          <p:cNvPr id="8" name="Image Credit">
            <a:extLst>
              <a:ext uri="{FF2B5EF4-FFF2-40B4-BE49-F238E27FC236}">
                <a16:creationId xmlns:a16="http://schemas.microsoft.com/office/drawing/2014/main" id="{4774A48E-4907-6467-DBA3-7082350CDF85}"/>
              </a:ext>
            </a:extLst>
          </p:cNvPr>
          <p:cNvSpPr>
            <a:spLocks noGrp="1"/>
          </p:cNvSpPr>
          <p:nvPr>
            <p:ph type="body" sz="quarter" idx="16" hasCustomPrompt="1"/>
          </p:nvPr>
        </p:nvSpPr>
        <p:spPr>
          <a:xfrm>
            <a:off x="1562100" y="6684264"/>
            <a:ext cx="6972300" cy="173736"/>
          </a:xfrm>
        </p:spPr>
        <p:txBody>
          <a:bodyPr anchor="ctr">
            <a:noAutofit/>
          </a:bodyPr>
          <a:lstStyle>
            <a:lvl1pPr algn="r">
              <a:defRPr sz="800">
                <a:latin typeface="Calibri (Body)"/>
              </a:defRPr>
            </a:lvl1pPr>
            <a:lvl2pPr algn="r">
              <a:defRPr sz="800"/>
            </a:lvl2pPr>
            <a:lvl3pPr algn="r">
              <a:defRPr sz="800"/>
            </a:lvl3pPr>
            <a:lvl4pPr algn="r">
              <a:defRPr sz="800"/>
            </a:lvl4pPr>
            <a:lvl5pPr algn="r">
              <a:defRPr sz="800"/>
            </a:lvl5pPr>
          </a:lstStyle>
          <a:p>
            <a:pPr marL="0" marR="0" lvl="0" indent="0" algn="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lvl1pPr>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1153679145"/>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userDrawn="1">
          <p15:clr>
            <a:srgbClr val="FBAE40"/>
          </p15:clr>
        </p15:guide>
        <p15:guide id="5" pos="3864"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with Third as Accen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0" y="228600"/>
            <a:ext cx="9144000" cy="612648"/>
          </a:xfrm>
          <a:prstGeom prst="rect">
            <a:avLst/>
          </a:prstGeom>
        </p:spPr>
        <p:txBody>
          <a:bodyPr anchor="ctr">
            <a:normAutofit/>
          </a:bodyPr>
          <a:lstStyle>
            <a:lvl1pPr>
              <a:defRPr sz="32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457200" y="987552"/>
            <a:ext cx="8229600" cy="2660904"/>
          </a:xfrm>
          <a:prstGeom prst="rect">
            <a:avLst/>
          </a:prstGeom>
        </p:spPr>
        <p:txBody>
          <a:bodyPr/>
          <a:lstStyle>
            <a:lvl1pPr>
              <a:defRPr>
                <a:latin typeface="Calibri (Body)"/>
              </a:defRPr>
            </a:lvl1pPr>
            <a:lvl2pPr>
              <a:defRPr>
                <a:latin typeface="Calibri (Body)"/>
              </a:defRPr>
            </a:lvl2pPr>
            <a:lvl3pPr>
              <a:defRPr>
                <a:latin typeface="Calibri (Body)"/>
              </a:defRPr>
            </a:lvl3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57200" y="4343400"/>
            <a:ext cx="5791200" cy="1905000"/>
          </a:xfrm>
        </p:spPr>
        <p:txBody>
          <a:bodyPr/>
          <a:lstStyle>
            <a:lvl1pPr>
              <a:defRPr>
                <a:latin typeface="Calibri (Body)"/>
              </a:defRPr>
            </a:lvl1pPr>
            <a:lvl2pPr>
              <a:defRPr>
                <a:latin typeface="Calibri (Body)"/>
              </a:defRPr>
            </a:lvl2pPr>
            <a:lvl3pPr>
              <a:defRPr>
                <a:latin typeface="Calibri (Body)"/>
              </a:defRPr>
            </a:lvl3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22432755-BCF5-451F-968D-CFFD10D87BE2}"/>
              </a:ext>
            </a:extLst>
          </p:cNvPr>
          <p:cNvSpPr>
            <a:spLocks noGrp="1"/>
          </p:cNvSpPr>
          <p:nvPr>
            <p:ph sz="quarter" idx="15" hasCustomPrompt="1"/>
          </p:nvPr>
        </p:nvSpPr>
        <p:spPr>
          <a:xfrm>
            <a:off x="6400800" y="4343400"/>
            <a:ext cx="2286000" cy="1905000"/>
          </a:xfrm>
        </p:spPr>
        <p:txBody>
          <a:bodyPr/>
          <a:lstStyle>
            <a:lvl1pPr>
              <a:defRPr>
                <a:latin typeface="Calibri (Body)"/>
              </a:defRPr>
            </a:lvl1pPr>
            <a:lvl2pPr>
              <a:defRPr>
                <a:latin typeface="Calibri (Body)"/>
              </a:defRPr>
            </a:lvl2pPr>
            <a:lvl3pPr>
              <a:defRPr>
                <a:latin typeface="Calibri (Body)"/>
              </a:defRPr>
            </a:lvl3pPr>
          </a:lstStyle>
          <a:p>
            <a:pPr lvl="0"/>
            <a:r>
              <a:rPr lang="en-US" dirty="0"/>
              <a:t>Slide Content 3</a:t>
            </a:r>
          </a:p>
          <a:p>
            <a:pPr lvl="1"/>
            <a:r>
              <a:rPr lang="en-US" dirty="0"/>
              <a:t>Second level</a:t>
            </a:r>
          </a:p>
          <a:p>
            <a:pPr lvl="2"/>
            <a:r>
              <a:rPr lang="en-US" dirty="0"/>
              <a:t>Third level</a:t>
            </a:r>
          </a:p>
        </p:txBody>
      </p:sp>
      <p:sp>
        <p:nvSpPr>
          <p:cNvPr id="4" name="Appendix Link">
            <a:extLst>
              <a:ext uri="{FF2B5EF4-FFF2-40B4-BE49-F238E27FC236}">
                <a16:creationId xmlns:a16="http://schemas.microsoft.com/office/drawing/2014/main" id="{440D52BF-78D2-BC33-D8BC-6EC31F5A606D}"/>
              </a:ext>
            </a:extLst>
          </p:cNvPr>
          <p:cNvSpPr>
            <a:spLocks noGrp="1"/>
          </p:cNvSpPr>
          <p:nvPr>
            <p:ph type="body" sz="quarter" idx="16" hasCustomPrompt="1"/>
          </p:nvPr>
        </p:nvSpPr>
        <p:spPr>
          <a:xfrm>
            <a:off x="3374136" y="6336792"/>
            <a:ext cx="2404872" cy="192024"/>
          </a:xfrm>
        </p:spPr>
        <p:txBody>
          <a:bodyPr anchor="ctr">
            <a:noAutofit/>
          </a:bodyPr>
          <a:lstStyle>
            <a:lvl1pPr algn="ctr">
              <a:defRPr sz="900">
                <a:latin typeface="Calibri (Body)"/>
              </a:defRPr>
            </a:lvl1pPr>
            <a:lvl2pPr>
              <a:defRPr sz="900"/>
            </a:lvl2pPr>
            <a:lvl3pPr>
              <a:defRPr sz="900"/>
            </a:lvl3pPr>
            <a:lvl4pPr>
              <a:defRPr sz="900"/>
            </a:lvl4pPr>
            <a:lvl5pPr>
              <a:defRPr sz="9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Add text alternative link, if needed.</a:t>
            </a:r>
          </a:p>
        </p:txBody>
      </p:sp>
      <p:sp>
        <p:nvSpPr>
          <p:cNvPr id="10" name="Image Credit">
            <a:extLst>
              <a:ext uri="{FF2B5EF4-FFF2-40B4-BE49-F238E27FC236}">
                <a16:creationId xmlns:a16="http://schemas.microsoft.com/office/drawing/2014/main" id="{AE400176-E509-870D-D3BF-2E071B2553D4}"/>
              </a:ext>
            </a:extLst>
          </p:cNvPr>
          <p:cNvSpPr>
            <a:spLocks noGrp="1"/>
          </p:cNvSpPr>
          <p:nvPr>
            <p:ph type="body" sz="quarter" idx="17" hasCustomPrompt="1"/>
          </p:nvPr>
        </p:nvSpPr>
        <p:spPr>
          <a:xfrm>
            <a:off x="1562100" y="6684264"/>
            <a:ext cx="6972300" cy="173736"/>
          </a:xfrm>
        </p:spPr>
        <p:txBody>
          <a:bodyPr anchor="ctr">
            <a:noAutofit/>
          </a:bodyPr>
          <a:lstStyle>
            <a:lvl1pPr algn="r">
              <a:defRPr sz="800">
                <a:latin typeface="Calibri (Body)"/>
              </a:defRPr>
            </a:lvl1pPr>
            <a:lvl2pPr algn="r">
              <a:defRPr sz="800"/>
            </a:lvl2pPr>
            <a:lvl3pPr algn="r">
              <a:defRPr sz="800"/>
            </a:lvl3pPr>
            <a:lvl4pPr algn="r">
              <a:defRPr sz="800"/>
            </a:lvl4pPr>
            <a:lvl5pPr algn="r">
              <a:defRPr sz="800"/>
            </a:lvl5pPr>
          </a:lstStyle>
          <a:p>
            <a:pPr marL="0" marR="0" lvl="0" indent="0" algn="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lvl1pPr>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4033973056"/>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p15:clr>
            <a:srgbClr val="FBAE40"/>
          </p15:clr>
        </p15:guide>
        <p15:guide id="5" pos="386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x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0" y="228600"/>
            <a:ext cx="9144000" cy="612648"/>
          </a:xfrm>
          <a:prstGeom prst="rect">
            <a:avLst/>
          </a:prstGeom>
        </p:spPr>
        <p:txBody>
          <a:bodyPr anchor="ctr">
            <a:normAutofit/>
          </a:bodyPr>
          <a:lstStyle>
            <a:lvl1pPr>
              <a:defRPr sz="32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457200" y="987552"/>
            <a:ext cx="8229600" cy="612476"/>
          </a:xfrm>
          <a:prstGeom prst="rect">
            <a:avLst/>
          </a:prstGeom>
        </p:spPr>
        <p:txBody>
          <a:bodyPr/>
          <a:lstStyle>
            <a:lvl1pPr>
              <a:defRPr>
                <a:latin typeface="Calibri (Body)"/>
              </a:defRPr>
            </a:lvl1pPr>
            <a:lvl2pPr>
              <a:defRPr>
                <a:latin typeface="Calibri (Body)"/>
              </a:defRPr>
            </a:lvl2pPr>
            <a:lvl3pPr>
              <a:defRPr>
                <a:latin typeface="Calibri (Body)"/>
              </a:defRPr>
            </a:lvl3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57200" y="1839170"/>
            <a:ext cx="8229600" cy="649138"/>
          </a:xfrm>
        </p:spPr>
        <p:txBody>
          <a:bodyPr/>
          <a:lstStyle>
            <a:lvl1pPr>
              <a:defRPr>
                <a:latin typeface="Calibri (Body)"/>
              </a:defRPr>
            </a:lvl1pPr>
            <a:lvl2pPr>
              <a:defRPr>
                <a:latin typeface="Calibri (Body)"/>
              </a:defRPr>
            </a:lvl2pPr>
            <a:lvl3pPr>
              <a:defRPr>
                <a:latin typeface="Calibri (Body)"/>
              </a:defRPr>
            </a:lvl3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3356A590-66B5-4770-8441-82DC031F56EA}"/>
              </a:ext>
            </a:extLst>
          </p:cNvPr>
          <p:cNvSpPr>
            <a:spLocks noGrp="1"/>
          </p:cNvSpPr>
          <p:nvPr>
            <p:ph sz="quarter" idx="15" hasCustomPrompt="1"/>
          </p:nvPr>
        </p:nvSpPr>
        <p:spPr>
          <a:xfrm>
            <a:off x="457200" y="2727450"/>
            <a:ext cx="8229600" cy="673100"/>
          </a:xfrm>
        </p:spPr>
        <p:txBody>
          <a:bodyPr/>
          <a:lstStyle>
            <a:lvl1pPr>
              <a:defRPr>
                <a:latin typeface="Calibri (Body)"/>
              </a:defRPr>
            </a:lvl1pPr>
            <a:lvl2pPr>
              <a:defRPr>
                <a:latin typeface="Calibri (Body)"/>
              </a:defRPr>
            </a:lvl2pPr>
            <a:lvl3pPr>
              <a:defRPr>
                <a:latin typeface="Calibri (Body)"/>
              </a:defRPr>
            </a:lvl3pPr>
          </a:lstStyle>
          <a:p>
            <a:pPr lvl="0"/>
            <a:r>
              <a:rPr lang="en-US" dirty="0"/>
              <a:t>Slide Content 3</a:t>
            </a:r>
          </a:p>
          <a:p>
            <a:pPr lvl="1"/>
            <a:r>
              <a:rPr lang="en-US" dirty="0"/>
              <a:t>Second level</a:t>
            </a:r>
          </a:p>
          <a:p>
            <a:pPr lvl="2"/>
            <a:r>
              <a:rPr lang="en-US" dirty="0"/>
              <a:t>Third level</a:t>
            </a:r>
          </a:p>
        </p:txBody>
      </p:sp>
      <p:sp>
        <p:nvSpPr>
          <p:cNvPr id="11" name="Content Placeholder 4">
            <a:extLst>
              <a:ext uri="{FF2B5EF4-FFF2-40B4-BE49-F238E27FC236}">
                <a16:creationId xmlns:a16="http://schemas.microsoft.com/office/drawing/2014/main" id="{30BD29E5-BD7B-4CD0-9B09-8F8B24F89FBE}"/>
              </a:ext>
            </a:extLst>
          </p:cNvPr>
          <p:cNvSpPr>
            <a:spLocks noGrp="1"/>
          </p:cNvSpPr>
          <p:nvPr>
            <p:ph sz="quarter" idx="16" hasCustomPrompt="1"/>
          </p:nvPr>
        </p:nvSpPr>
        <p:spPr>
          <a:xfrm>
            <a:off x="457200" y="3639692"/>
            <a:ext cx="8229600" cy="698500"/>
          </a:xfrm>
        </p:spPr>
        <p:txBody>
          <a:bodyPr/>
          <a:lstStyle>
            <a:lvl1pPr>
              <a:defRPr>
                <a:latin typeface="Calibri (Body)"/>
              </a:defRPr>
            </a:lvl1pPr>
            <a:lvl2pPr>
              <a:defRPr>
                <a:latin typeface="Calibri (Body)"/>
              </a:defRPr>
            </a:lvl2pPr>
            <a:lvl3pPr>
              <a:defRPr>
                <a:latin typeface="Calibri (Body)"/>
              </a:defRPr>
            </a:lvl3pPr>
          </a:lstStyle>
          <a:p>
            <a:pPr lvl="0"/>
            <a:r>
              <a:rPr lang="en-US" dirty="0"/>
              <a:t>Slide Content 4</a:t>
            </a:r>
          </a:p>
          <a:p>
            <a:pPr lvl="1"/>
            <a:r>
              <a:rPr lang="en-US" dirty="0"/>
              <a:t>Second level</a:t>
            </a:r>
          </a:p>
          <a:p>
            <a:pPr lvl="2"/>
            <a:r>
              <a:rPr lang="en-US" dirty="0"/>
              <a:t>Third level</a:t>
            </a:r>
          </a:p>
        </p:txBody>
      </p:sp>
      <p:sp>
        <p:nvSpPr>
          <p:cNvPr id="13" name="Content Placeholder 5">
            <a:extLst>
              <a:ext uri="{FF2B5EF4-FFF2-40B4-BE49-F238E27FC236}">
                <a16:creationId xmlns:a16="http://schemas.microsoft.com/office/drawing/2014/main" id="{E908CA92-5DB2-4DC0-937B-1B178AA91781}"/>
              </a:ext>
            </a:extLst>
          </p:cNvPr>
          <p:cNvSpPr>
            <a:spLocks noGrp="1"/>
          </p:cNvSpPr>
          <p:nvPr>
            <p:ph sz="quarter" idx="17" hasCustomPrompt="1"/>
          </p:nvPr>
        </p:nvSpPr>
        <p:spPr>
          <a:xfrm>
            <a:off x="457200" y="4577334"/>
            <a:ext cx="8229600" cy="698500"/>
          </a:xfrm>
        </p:spPr>
        <p:txBody>
          <a:bodyPr/>
          <a:lstStyle>
            <a:lvl1pPr>
              <a:defRPr>
                <a:latin typeface="Calibri (Body)"/>
              </a:defRPr>
            </a:lvl1pPr>
            <a:lvl2pPr>
              <a:defRPr>
                <a:latin typeface="Calibri (Body)"/>
              </a:defRPr>
            </a:lvl2pPr>
            <a:lvl3pPr>
              <a:defRPr>
                <a:latin typeface="Calibri (Body)"/>
              </a:defRPr>
            </a:lvl3pPr>
          </a:lstStyle>
          <a:p>
            <a:pPr lvl="0"/>
            <a:r>
              <a:rPr lang="en-US" dirty="0"/>
              <a:t>Slide Content 5</a:t>
            </a:r>
          </a:p>
          <a:p>
            <a:pPr lvl="1"/>
            <a:r>
              <a:rPr lang="en-US" dirty="0"/>
              <a:t>Second level</a:t>
            </a:r>
          </a:p>
          <a:p>
            <a:pPr lvl="2"/>
            <a:r>
              <a:rPr lang="en-US" dirty="0"/>
              <a:t>Third level</a:t>
            </a:r>
          </a:p>
        </p:txBody>
      </p:sp>
      <p:sp>
        <p:nvSpPr>
          <p:cNvPr id="15" name="Content Placeholder 6">
            <a:extLst>
              <a:ext uri="{FF2B5EF4-FFF2-40B4-BE49-F238E27FC236}">
                <a16:creationId xmlns:a16="http://schemas.microsoft.com/office/drawing/2014/main" id="{8B728CCD-2639-461B-9841-57505AC13467}"/>
              </a:ext>
            </a:extLst>
          </p:cNvPr>
          <p:cNvSpPr>
            <a:spLocks noGrp="1"/>
          </p:cNvSpPr>
          <p:nvPr>
            <p:ph sz="quarter" idx="18" hasCustomPrompt="1"/>
          </p:nvPr>
        </p:nvSpPr>
        <p:spPr>
          <a:xfrm>
            <a:off x="457200" y="5514975"/>
            <a:ext cx="8229600" cy="733425"/>
          </a:xfrm>
        </p:spPr>
        <p:txBody>
          <a:bodyPr/>
          <a:lstStyle>
            <a:lvl1pPr>
              <a:defRPr>
                <a:latin typeface="Calibri (Body)"/>
              </a:defRPr>
            </a:lvl1pPr>
            <a:lvl2pPr>
              <a:defRPr>
                <a:latin typeface="Calibri (Body)"/>
              </a:defRPr>
            </a:lvl2pPr>
            <a:lvl3pPr>
              <a:defRPr>
                <a:latin typeface="Calibri (Body)"/>
              </a:defRPr>
            </a:lvl3pPr>
          </a:lstStyle>
          <a:p>
            <a:pPr lvl="0"/>
            <a:r>
              <a:rPr lang="en-US" dirty="0"/>
              <a:t>Slide Content 6</a:t>
            </a:r>
          </a:p>
          <a:p>
            <a:pPr lvl="1"/>
            <a:r>
              <a:rPr lang="en-US" dirty="0"/>
              <a:t>Second level</a:t>
            </a:r>
          </a:p>
          <a:p>
            <a:pPr lvl="2"/>
            <a:r>
              <a:rPr lang="en-US" dirty="0"/>
              <a:t>Third level</a:t>
            </a:r>
          </a:p>
        </p:txBody>
      </p:sp>
      <p:sp>
        <p:nvSpPr>
          <p:cNvPr id="4" name="Appendix Link">
            <a:extLst>
              <a:ext uri="{FF2B5EF4-FFF2-40B4-BE49-F238E27FC236}">
                <a16:creationId xmlns:a16="http://schemas.microsoft.com/office/drawing/2014/main" id="{9EC53C63-EC17-7106-362C-B3EB75D4B5FA}"/>
              </a:ext>
            </a:extLst>
          </p:cNvPr>
          <p:cNvSpPr>
            <a:spLocks noGrp="1"/>
          </p:cNvSpPr>
          <p:nvPr>
            <p:ph type="body" sz="quarter" idx="19" hasCustomPrompt="1"/>
          </p:nvPr>
        </p:nvSpPr>
        <p:spPr>
          <a:xfrm>
            <a:off x="3374136" y="6336792"/>
            <a:ext cx="2404872" cy="192024"/>
          </a:xfrm>
        </p:spPr>
        <p:txBody>
          <a:bodyPr anchor="ctr">
            <a:noAutofit/>
          </a:bodyPr>
          <a:lstStyle>
            <a:lvl1pPr algn="ctr">
              <a:defRPr sz="900">
                <a:latin typeface="Calibri (Body)"/>
              </a:defRPr>
            </a:lvl1pPr>
            <a:lvl2pPr>
              <a:defRPr sz="900"/>
            </a:lvl2pPr>
            <a:lvl3pPr>
              <a:defRPr sz="900"/>
            </a:lvl3pPr>
            <a:lvl4pPr>
              <a:defRPr sz="900"/>
            </a:lvl4pPr>
            <a:lvl5pPr>
              <a:defRPr sz="9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Add text alternative link, if needed.</a:t>
            </a:r>
          </a:p>
        </p:txBody>
      </p:sp>
      <p:sp>
        <p:nvSpPr>
          <p:cNvPr id="10" name="Image Credit">
            <a:extLst>
              <a:ext uri="{FF2B5EF4-FFF2-40B4-BE49-F238E27FC236}">
                <a16:creationId xmlns:a16="http://schemas.microsoft.com/office/drawing/2014/main" id="{62AAB954-99EB-E7CF-6444-CABDCDE5BC77}"/>
              </a:ext>
            </a:extLst>
          </p:cNvPr>
          <p:cNvSpPr>
            <a:spLocks noGrp="1"/>
          </p:cNvSpPr>
          <p:nvPr>
            <p:ph type="body" sz="quarter" idx="20" hasCustomPrompt="1"/>
          </p:nvPr>
        </p:nvSpPr>
        <p:spPr>
          <a:xfrm>
            <a:off x="1562100" y="6684264"/>
            <a:ext cx="6972300" cy="173736"/>
          </a:xfrm>
        </p:spPr>
        <p:txBody>
          <a:bodyPr anchor="ctr">
            <a:noAutofit/>
          </a:bodyPr>
          <a:lstStyle>
            <a:lvl1pPr algn="r">
              <a:defRPr sz="800">
                <a:latin typeface="Calibri (Body)"/>
              </a:defRPr>
            </a:lvl1pPr>
            <a:lvl2pPr algn="r">
              <a:defRPr sz="800"/>
            </a:lvl2pPr>
            <a:lvl3pPr algn="r">
              <a:defRPr sz="800"/>
            </a:lvl3pPr>
            <a:lvl4pPr algn="r">
              <a:defRPr sz="800"/>
            </a:lvl4pPr>
            <a:lvl5pPr algn="r">
              <a:defRPr sz="800"/>
            </a:lvl5pPr>
          </a:lstStyle>
          <a:p>
            <a:pPr marL="0" marR="0" lvl="0" indent="0" algn="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lvl1pPr>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2594660147"/>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Slide">
    <p:spTree>
      <p:nvGrpSpPr>
        <p:cNvPr id="1" name=""/>
        <p:cNvGrpSpPr/>
        <p:nvPr/>
      </p:nvGrpSpPr>
      <p:grpSpPr>
        <a:xfrm>
          <a:off x="0" y="0"/>
          <a:ext cx="0" cy="0"/>
          <a:chOff x="0" y="0"/>
          <a:chExt cx="0" cy="0"/>
        </a:xfrm>
      </p:grpSpPr>
      <p:sp>
        <p:nvSpPr>
          <p:cNvPr id="2" name="Hidden Slide Title">
            <a:extLst>
              <a:ext uri="{FF2B5EF4-FFF2-40B4-BE49-F238E27FC236}">
                <a16:creationId xmlns:a16="http://schemas.microsoft.com/office/drawing/2014/main" id="{D3229D0C-04EF-482F-B26C-8D49CD33DBE3}"/>
              </a:ext>
            </a:extLst>
          </p:cNvPr>
          <p:cNvSpPr>
            <a:spLocks noGrp="1"/>
          </p:cNvSpPr>
          <p:nvPr>
            <p:ph type="title" hasCustomPrompt="1"/>
          </p:nvPr>
        </p:nvSpPr>
        <p:spPr>
          <a:xfrm>
            <a:off x="3425949" y="418391"/>
            <a:ext cx="2292103" cy="291823"/>
          </a:xfrm>
          <a:prstGeom prst="rect">
            <a:avLst/>
          </a:prstGeom>
        </p:spPr>
        <p:txBody>
          <a:bodyPr/>
          <a:lstStyle>
            <a:lvl1pPr>
              <a:defRPr>
                <a:solidFill>
                  <a:schemeClr val="tx1"/>
                </a:solidFill>
              </a:defRPr>
            </a:lvl1pPr>
          </a:lstStyle>
          <a:p>
            <a:r>
              <a:rPr lang="en-US" dirty="0"/>
              <a:t>Add hidden title here </a:t>
            </a:r>
          </a:p>
        </p:txBody>
      </p:sp>
      <p:pic>
        <p:nvPicPr>
          <p:cNvPr id="6" name="MGH Logo">
            <a:extLst>
              <a:ext uri="{FF2B5EF4-FFF2-40B4-BE49-F238E27FC236}">
                <a16:creationId xmlns:a16="http://schemas.microsoft.com/office/drawing/2014/main" id="{60DCFDF5-2A5B-440E-888A-BC0BFEF9FF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50211" y="1005697"/>
            <a:ext cx="2443579" cy="2443579"/>
          </a:xfrm>
          <a:prstGeom prst="rect">
            <a:avLst/>
          </a:prstGeom>
        </p:spPr>
      </p:pic>
      <p:sp>
        <p:nvSpPr>
          <p:cNvPr id="3" name="Long Copyright">
            <a:extLst>
              <a:ext uri="{FF2B5EF4-FFF2-40B4-BE49-F238E27FC236}">
                <a16:creationId xmlns:a16="http://schemas.microsoft.com/office/drawing/2014/main" id="{9AB572CE-E262-4FA6-8D47-02F068ADD1BE}"/>
              </a:ext>
            </a:extLst>
          </p:cNvPr>
          <p:cNvSpPr>
            <a:spLocks noGrp="1"/>
          </p:cNvSpPr>
          <p:nvPr>
            <p:ph type="ftr" sz="quarter" idx="10"/>
          </p:nvPr>
        </p:nvSpPr>
        <p:spPr>
          <a:xfrm>
            <a:off x="0" y="6487064"/>
            <a:ext cx="9144000" cy="370936"/>
          </a:xfrm>
        </p:spPr>
        <p:txBody>
          <a:bodyPr/>
          <a:lstStyle>
            <a:lvl1pPr algn="ctr">
              <a:defRPr/>
            </a:lvl1pPr>
          </a:lstStyle>
          <a:p>
            <a:pPr defTabSz="457200">
              <a:spcBef>
                <a:spcPct val="20000"/>
              </a:spcBef>
              <a:defRPr/>
            </a:pPr>
            <a:r>
              <a:rPr lang="en-US" dirty="0"/>
              <a:t>© &lt; add the year&gt; McGraw Hill, LLC. All rights reserved. Authorized only for instructor use in the classroom.</a:t>
            </a:r>
          </a:p>
          <a:p>
            <a:pPr defTabSz="457200">
              <a:spcBef>
                <a:spcPct val="20000"/>
              </a:spcBef>
              <a:defRPr/>
            </a:pPr>
            <a:r>
              <a:rPr lang="en-US" dirty="0"/>
              <a:t>No reproduction or further distribution permitted without the prior written consent of McGraw Hill, LLC.</a:t>
            </a:r>
          </a:p>
        </p:txBody>
      </p:sp>
      <p:sp>
        <p:nvSpPr>
          <p:cNvPr id="9" name="MGH Tagline">
            <a:extLst>
              <a:ext uri="{FF2B5EF4-FFF2-40B4-BE49-F238E27FC236}">
                <a16:creationId xmlns:a16="http://schemas.microsoft.com/office/drawing/2014/main" id="{F040BF5C-A78D-440C-93DF-72F3F641F3F1}"/>
              </a:ext>
            </a:extLst>
          </p:cNvPr>
          <p:cNvSpPr txBox="1"/>
          <p:nvPr userDrawn="1"/>
        </p:nvSpPr>
        <p:spPr>
          <a:xfrm>
            <a:off x="1730746" y="3796682"/>
            <a:ext cx="5682508" cy="4690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4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Because learning changes everything.</a:t>
            </a:r>
            <a:r>
              <a:rPr kumimoji="0" lang="en-US" sz="1400" b="0" i="0" u="none" strike="noStrike" kern="1200" cap="none" spc="40" normalizeH="0" baseline="60000" noProof="0" dirty="0">
                <a:ln>
                  <a:noFill/>
                </a:ln>
                <a:solidFill>
                  <a:srgbClr val="000000"/>
                </a:solidFill>
                <a:effectLst/>
                <a:uLnTx/>
                <a:uFillTx/>
                <a:latin typeface="Arial" panose="020B0604020202020204" pitchFamily="34" charset="0"/>
                <a:ea typeface="Calibri" panose="020F0502020204030204" pitchFamily="34" charset="0"/>
                <a:cs typeface="+mn-cs"/>
              </a:rPr>
              <a:t>®</a:t>
            </a:r>
            <a:endParaRPr kumimoji="0" lang="en-US" sz="2400" b="0" i="0" u="none" strike="noStrike" kern="1200" cap="none" spc="40" normalizeH="0" baseline="60000" noProof="0" dirty="0">
              <a:ln>
                <a:noFill/>
              </a:ln>
              <a:solidFill>
                <a:srgbClr val="000000"/>
              </a:solidFill>
              <a:effectLst/>
              <a:uLnTx/>
              <a:uFillTx/>
              <a:latin typeface="+mn-lt"/>
              <a:ea typeface="+mn-ea"/>
              <a:cs typeface="+mn-cs"/>
            </a:endParaRPr>
          </a:p>
        </p:txBody>
      </p:sp>
      <p:sp>
        <p:nvSpPr>
          <p:cNvPr id="10" name="MGH URL">
            <a:extLst>
              <a:ext uri="{FF2B5EF4-FFF2-40B4-BE49-F238E27FC236}">
                <a16:creationId xmlns:a16="http://schemas.microsoft.com/office/drawing/2014/main" id="{2215B5DD-E18E-478F-81B9-79BA83A9A251}"/>
              </a:ext>
            </a:extLst>
          </p:cNvPr>
          <p:cNvSpPr txBox="1"/>
          <p:nvPr userDrawn="1"/>
        </p:nvSpPr>
        <p:spPr>
          <a:xfrm>
            <a:off x="3269085" y="5329121"/>
            <a:ext cx="260583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n-lt"/>
                <a:ea typeface="+mn-ea"/>
                <a:cs typeface="+mn-cs"/>
              </a:rPr>
              <a:t>www.mheducation.com</a:t>
            </a:r>
            <a:endParaRPr kumimoji="0" lang="en-US" sz="2000" b="0" i="0" u="none" strike="noStrike" kern="1200" cap="none" spc="0" normalizeH="0" baseline="0" noProof="0" dirty="0">
              <a:ln>
                <a:noFill/>
              </a:ln>
              <a:solidFill>
                <a:srgbClr val="000000"/>
              </a:solidFill>
              <a:effectLst/>
              <a:uLnTx/>
              <a:uFillTx/>
              <a:latin typeface="+mn-lt"/>
              <a:ea typeface="+mn-ea"/>
              <a:cs typeface="+mn-cs"/>
            </a:endParaRPr>
          </a:p>
        </p:txBody>
      </p:sp>
    </p:spTree>
    <p:extLst>
      <p:ext uri="{BB962C8B-B14F-4D97-AF65-F5344CB8AC3E}">
        <p14:creationId xmlns:p14="http://schemas.microsoft.com/office/powerpoint/2010/main" val="7443668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osingSlide">
    <p:spTree>
      <p:nvGrpSpPr>
        <p:cNvPr id="1" name=""/>
        <p:cNvGrpSpPr/>
        <p:nvPr/>
      </p:nvGrpSpPr>
      <p:grpSpPr>
        <a:xfrm>
          <a:off x="0" y="0"/>
          <a:ext cx="0" cy="0"/>
          <a:chOff x="0" y="0"/>
          <a:chExt cx="0" cy="0"/>
        </a:xfrm>
      </p:grpSpPr>
      <p:sp>
        <p:nvSpPr>
          <p:cNvPr id="2" name="Hidden Slide Title">
            <a:extLst>
              <a:ext uri="{FF2B5EF4-FFF2-40B4-BE49-F238E27FC236}">
                <a16:creationId xmlns:a16="http://schemas.microsoft.com/office/drawing/2014/main" id="{D3229D0C-04EF-482F-B26C-8D49CD33DBE3}"/>
              </a:ext>
            </a:extLst>
          </p:cNvPr>
          <p:cNvSpPr>
            <a:spLocks noGrp="1"/>
          </p:cNvSpPr>
          <p:nvPr>
            <p:ph type="title" hasCustomPrompt="1"/>
          </p:nvPr>
        </p:nvSpPr>
        <p:spPr>
          <a:xfrm>
            <a:off x="3425949" y="418391"/>
            <a:ext cx="2292103" cy="291823"/>
          </a:xfrm>
          <a:prstGeom prst="rect">
            <a:avLst/>
          </a:prstGeom>
        </p:spPr>
        <p:txBody>
          <a:bodyPr/>
          <a:lstStyle>
            <a:lvl1pPr>
              <a:defRPr>
                <a:solidFill>
                  <a:schemeClr val="tx1"/>
                </a:solidFill>
              </a:defRPr>
            </a:lvl1pPr>
          </a:lstStyle>
          <a:p>
            <a:r>
              <a:rPr lang="en-US" dirty="0"/>
              <a:t>Add hidden title here </a:t>
            </a:r>
          </a:p>
        </p:txBody>
      </p:sp>
      <p:pic>
        <p:nvPicPr>
          <p:cNvPr id="6" name="MGH Logo">
            <a:extLst>
              <a:ext uri="{FF2B5EF4-FFF2-40B4-BE49-F238E27FC236}">
                <a16:creationId xmlns:a16="http://schemas.microsoft.com/office/drawing/2014/main" id="{60DCFDF5-2A5B-440E-888A-BC0BFEF9FF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50211" y="1005697"/>
            <a:ext cx="2443579" cy="2443579"/>
          </a:xfrm>
          <a:prstGeom prst="rect">
            <a:avLst/>
          </a:prstGeom>
        </p:spPr>
      </p:pic>
      <p:sp>
        <p:nvSpPr>
          <p:cNvPr id="3" name="Long Copyright">
            <a:extLst>
              <a:ext uri="{FF2B5EF4-FFF2-40B4-BE49-F238E27FC236}">
                <a16:creationId xmlns:a16="http://schemas.microsoft.com/office/drawing/2014/main" id="{9AB572CE-E262-4FA6-8D47-02F068ADD1BE}"/>
              </a:ext>
            </a:extLst>
          </p:cNvPr>
          <p:cNvSpPr>
            <a:spLocks noGrp="1"/>
          </p:cNvSpPr>
          <p:nvPr>
            <p:ph type="ftr" sz="quarter" idx="10"/>
          </p:nvPr>
        </p:nvSpPr>
        <p:spPr>
          <a:xfrm>
            <a:off x="0" y="6487064"/>
            <a:ext cx="9144000" cy="370936"/>
          </a:xfrm>
        </p:spPr>
        <p:txBody>
          <a:bodyPr/>
          <a:lstStyle>
            <a:lvl1pPr algn="ctr">
              <a:defRPr>
                <a:latin typeface="Calibri" panose="020F0502020204030204" pitchFamily="34" charset="0"/>
                <a:cs typeface="Calibri" panose="020F0502020204030204" pitchFamily="34" charset="0"/>
              </a:defRPr>
            </a:lvl1pPr>
          </a:lstStyle>
          <a:p>
            <a:pPr defTabSz="457200">
              <a:spcBef>
                <a:spcPct val="20000"/>
              </a:spcBef>
              <a:defRPr/>
            </a:pPr>
            <a:r>
              <a:rPr lang="en-US" dirty="0">
                <a:latin typeface="Calibri (Body)"/>
              </a:rPr>
              <a:t>© &lt; add the year&gt; McGraw Hill, LLC. All rights reserved. Authorized only for instructor use in the classroom.</a:t>
            </a:r>
          </a:p>
          <a:p>
            <a:pPr defTabSz="457200">
              <a:spcBef>
                <a:spcPct val="20000"/>
              </a:spcBef>
              <a:defRPr/>
            </a:pPr>
            <a:r>
              <a:rPr lang="en-US" dirty="0">
                <a:latin typeface="Calibri (Body)"/>
              </a:rPr>
              <a:t>No reproduction or further distribution permitted without the prior written consent of McGraw Hill, LLC.</a:t>
            </a:r>
          </a:p>
        </p:txBody>
      </p:sp>
      <p:sp>
        <p:nvSpPr>
          <p:cNvPr id="9" name="MGH Tagline">
            <a:extLst>
              <a:ext uri="{FF2B5EF4-FFF2-40B4-BE49-F238E27FC236}">
                <a16:creationId xmlns:a16="http://schemas.microsoft.com/office/drawing/2014/main" id="{F040BF5C-A78D-440C-93DF-72F3F641F3F1}"/>
              </a:ext>
            </a:extLst>
          </p:cNvPr>
          <p:cNvSpPr txBox="1"/>
          <p:nvPr userDrawn="1"/>
        </p:nvSpPr>
        <p:spPr>
          <a:xfrm>
            <a:off x="1730746" y="3796682"/>
            <a:ext cx="5682508" cy="4690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4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Because learning changes everything.</a:t>
            </a:r>
            <a:r>
              <a:rPr kumimoji="0" lang="en-US" sz="1400" b="0" i="0" u="none" strike="noStrike" kern="1200" cap="none" spc="40" normalizeH="0" baseline="60000" noProof="0" dirty="0">
                <a:ln>
                  <a:noFill/>
                </a:ln>
                <a:solidFill>
                  <a:srgbClr val="000000"/>
                </a:solidFill>
                <a:effectLst/>
                <a:uLnTx/>
                <a:uFillTx/>
                <a:latin typeface="Arial" panose="020B0604020202020204" pitchFamily="34" charset="0"/>
                <a:ea typeface="Calibri" panose="020F0502020204030204" pitchFamily="34" charset="0"/>
                <a:cs typeface="+mn-cs"/>
              </a:rPr>
              <a:t>®</a:t>
            </a:r>
            <a:endParaRPr kumimoji="0" lang="en-US" sz="2400" b="0" i="0" u="none" strike="noStrike" kern="1200" cap="none" spc="40" normalizeH="0" baseline="60000" noProof="0" dirty="0">
              <a:ln>
                <a:noFill/>
              </a:ln>
              <a:solidFill>
                <a:srgbClr val="000000"/>
              </a:solidFill>
              <a:effectLst/>
              <a:uLnTx/>
              <a:uFillTx/>
              <a:latin typeface="+mn-lt"/>
              <a:ea typeface="+mn-ea"/>
              <a:cs typeface="+mn-cs"/>
            </a:endParaRPr>
          </a:p>
        </p:txBody>
      </p:sp>
      <p:sp>
        <p:nvSpPr>
          <p:cNvPr id="10" name="MGH URL">
            <a:extLst>
              <a:ext uri="{FF2B5EF4-FFF2-40B4-BE49-F238E27FC236}">
                <a16:creationId xmlns:a16="http://schemas.microsoft.com/office/drawing/2014/main" id="{2215B5DD-E18E-478F-81B9-79BA83A9A251}"/>
              </a:ext>
            </a:extLst>
          </p:cNvPr>
          <p:cNvSpPr txBox="1"/>
          <p:nvPr userDrawn="1"/>
        </p:nvSpPr>
        <p:spPr>
          <a:xfrm>
            <a:off x="3269085" y="5329121"/>
            <a:ext cx="260583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n-lt"/>
                <a:ea typeface="+mn-ea"/>
                <a:cs typeface="+mn-cs"/>
              </a:rPr>
              <a:t>www.mheducation.com</a:t>
            </a:r>
            <a:endParaRPr kumimoji="0" lang="en-US" sz="2000" b="0" i="0" u="none" strike="noStrike" kern="1200" cap="none" spc="0" normalizeH="0" baseline="0" noProof="0" dirty="0">
              <a:ln>
                <a:noFill/>
              </a:ln>
              <a:solidFill>
                <a:srgbClr val="000000"/>
              </a:solidFill>
              <a:effectLst/>
              <a:uLnTx/>
              <a:uFillTx/>
              <a:latin typeface="+mn-lt"/>
              <a:ea typeface="+mn-ea"/>
              <a:cs typeface="+mn-cs"/>
            </a:endParaRPr>
          </a:p>
        </p:txBody>
      </p:sp>
    </p:spTree>
    <p:extLst>
      <p:ext uri="{BB962C8B-B14F-4D97-AF65-F5344CB8AC3E}">
        <p14:creationId xmlns:p14="http://schemas.microsoft.com/office/powerpoint/2010/main" val="22000739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ppendixDivi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6CA9270-FD0E-4B64-B0D8-24095E6A2959}"/>
              </a:ext>
            </a:extLst>
          </p:cNvPr>
          <p:cNvSpPr>
            <a:spLocks noGrp="1"/>
          </p:cNvSpPr>
          <p:nvPr>
            <p:ph type="title" hasCustomPrompt="1"/>
          </p:nvPr>
        </p:nvSpPr>
        <p:spPr>
          <a:xfrm>
            <a:off x="342899" y="2366309"/>
            <a:ext cx="7696919" cy="526936"/>
          </a:xfrm>
          <a:prstGeom prst="rect">
            <a:avLst/>
          </a:prstGeom>
        </p:spPr>
        <p:txBody>
          <a:bodyPr anchor="ctr"/>
          <a:lstStyle>
            <a:lvl1pPr>
              <a:defRPr/>
            </a:lvl1pPr>
          </a:lstStyle>
          <a:p>
            <a:r>
              <a:rPr lang="en-US" dirty="0"/>
              <a:t>Accessibility Content: Text Alternatives for Images</a:t>
            </a:r>
          </a:p>
        </p:txBody>
      </p:sp>
      <p:sp>
        <p:nvSpPr>
          <p:cNvPr id="3" name="Slide Number Placeholder">
            <a:extLst>
              <a:ext uri="{FF2B5EF4-FFF2-40B4-BE49-F238E27FC236}">
                <a16:creationId xmlns:a16="http://schemas.microsoft.com/office/drawing/2014/main" id="{0B6E1DCB-9B8A-423D-B48B-2CCDE624B45C}"/>
              </a:ext>
            </a:extLst>
          </p:cNvPr>
          <p:cNvSpPr>
            <a:spLocks noGrp="1"/>
          </p:cNvSpPr>
          <p:nvPr>
            <p:ph type="sldNum" sz="quarter" idx="10"/>
          </p:nvPr>
        </p:nvSpPr>
        <p:spPr>
          <a:xfrm>
            <a:off x="8637202" y="6682314"/>
            <a:ext cx="342900" cy="143831"/>
          </a:xfrm>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36925710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Misc. Divi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C0136BE0-3F2D-44D5-B125-B7A30D2C8896}"/>
              </a:ext>
            </a:extLst>
          </p:cNvPr>
          <p:cNvSpPr>
            <a:spLocks noGrp="1"/>
          </p:cNvSpPr>
          <p:nvPr>
            <p:ph type="title"/>
          </p:nvPr>
        </p:nvSpPr>
        <p:spPr>
          <a:xfrm>
            <a:off x="339450" y="117244"/>
            <a:ext cx="6065851" cy="730970"/>
          </a:xfrm>
          <a:prstGeom prst="rect">
            <a:avLst/>
          </a:prstGeom>
        </p:spPr>
        <p:txBody>
          <a:bodyPr/>
          <a:lstStyle/>
          <a:p>
            <a:r>
              <a:rPr lang="en-US" dirty="0"/>
              <a:t>Click to edit Master title style</a:t>
            </a:r>
          </a:p>
        </p:txBody>
      </p:sp>
      <p:sp>
        <p:nvSpPr>
          <p:cNvPr id="3" name="Slide Number Placeholder">
            <a:extLst>
              <a:ext uri="{FF2B5EF4-FFF2-40B4-BE49-F238E27FC236}">
                <a16:creationId xmlns:a16="http://schemas.microsoft.com/office/drawing/2014/main" id="{FA117DCA-6A6D-48B9-9002-DA1E4814BF99}"/>
              </a:ext>
            </a:extLst>
          </p:cNvPr>
          <p:cNvSpPr>
            <a:spLocks noGrp="1"/>
          </p:cNvSpPr>
          <p:nvPr>
            <p:ph type="sldNum" sz="quarter" idx="10"/>
          </p:nvPr>
        </p:nvSpPr>
        <p:spPr/>
        <p:txBody>
          <a:bodyPr/>
          <a:lstStyle/>
          <a:p>
            <a:fld id="{68151E55-6873-49E2-B8D5-2F265E6F1973}" type="slidenum">
              <a:rPr lang="en-US" smtClean="0"/>
              <a:pPr/>
              <a:t>‹#›</a:t>
            </a:fld>
            <a:endParaRPr lang="en-US" dirty="0"/>
          </a:p>
        </p:txBody>
      </p:sp>
      <p:sp>
        <p:nvSpPr>
          <p:cNvPr id="5" name="Content Placeholder">
            <a:extLst>
              <a:ext uri="{FF2B5EF4-FFF2-40B4-BE49-F238E27FC236}">
                <a16:creationId xmlns:a16="http://schemas.microsoft.com/office/drawing/2014/main" id="{DA8444E8-1445-4AB7-85DD-90449330C005}"/>
              </a:ext>
            </a:extLst>
          </p:cNvPr>
          <p:cNvSpPr>
            <a:spLocks noGrp="1"/>
          </p:cNvSpPr>
          <p:nvPr>
            <p:ph sz="quarter" idx="11" hasCustomPrompt="1"/>
          </p:nvPr>
        </p:nvSpPr>
        <p:spPr>
          <a:xfrm>
            <a:off x="342900" y="1973249"/>
            <a:ext cx="6477000" cy="4343400"/>
          </a:xfrm>
        </p:spPr>
        <p:txBody>
          <a:bodyPr/>
          <a:lstStyle>
            <a:lvl1pPr>
              <a:defRPr/>
            </a:lvl1pPr>
            <a:lvl2pPr marL="344488" indent="-342900">
              <a:buFont typeface="Arial" panose="020B0604020202020204" pitchFamily="34" charset="0"/>
              <a:buChar char="•"/>
              <a:defRPr/>
            </a:lvl2pPr>
            <a:lvl3pPr>
              <a:defRPr/>
            </a:lvl3pPr>
            <a:lvl4pPr>
              <a:defRPr/>
            </a:lvl4pPr>
          </a:lstStyle>
          <a:p>
            <a:pPr lvl="0"/>
            <a:r>
              <a:rPr lang="en-US" dirty="0"/>
              <a:t>Slide Content</a:t>
            </a:r>
          </a:p>
          <a:p>
            <a:pPr lvl="2"/>
            <a:r>
              <a:rPr lang="en-US" dirty="0"/>
              <a:t>Second level</a:t>
            </a:r>
          </a:p>
          <a:p>
            <a:pPr lvl="3"/>
            <a:r>
              <a:rPr lang="en-US" dirty="0"/>
              <a:t>Third level</a:t>
            </a:r>
          </a:p>
        </p:txBody>
      </p:sp>
    </p:spTree>
    <p:extLst>
      <p:ext uri="{BB962C8B-B14F-4D97-AF65-F5344CB8AC3E}">
        <p14:creationId xmlns:p14="http://schemas.microsoft.com/office/powerpoint/2010/main" val="44541601"/>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ppendixDivi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6CA9270-FD0E-4B64-B0D8-24095E6A2959}"/>
              </a:ext>
            </a:extLst>
          </p:cNvPr>
          <p:cNvSpPr>
            <a:spLocks noGrp="1"/>
          </p:cNvSpPr>
          <p:nvPr>
            <p:ph type="title" hasCustomPrompt="1"/>
          </p:nvPr>
        </p:nvSpPr>
        <p:spPr>
          <a:xfrm>
            <a:off x="342899" y="2217450"/>
            <a:ext cx="7753965" cy="1062691"/>
          </a:xfrm>
          <a:prstGeom prst="rect">
            <a:avLst/>
          </a:prstGeom>
        </p:spPr>
        <p:txBody>
          <a:bodyPr anchor="ctr">
            <a:noAutofit/>
          </a:bodyPr>
          <a:lstStyle>
            <a:lvl1pPr>
              <a:defRPr sz="3200" b="1"/>
            </a:lvl1pPr>
          </a:lstStyle>
          <a:p>
            <a:r>
              <a:rPr lang="en-US" dirty="0"/>
              <a:t>Accessibility Content: Text Alternatives for Images</a:t>
            </a:r>
          </a:p>
        </p:txBody>
      </p:sp>
      <p:sp>
        <p:nvSpPr>
          <p:cNvPr id="3" name="Slide Number Placeholder">
            <a:extLst>
              <a:ext uri="{FF2B5EF4-FFF2-40B4-BE49-F238E27FC236}">
                <a16:creationId xmlns:a16="http://schemas.microsoft.com/office/drawing/2014/main" id="{0B6E1DCB-9B8A-423D-B48B-2CCDE624B45C}"/>
              </a:ext>
            </a:extLst>
          </p:cNvPr>
          <p:cNvSpPr>
            <a:spLocks noGrp="1"/>
          </p:cNvSpPr>
          <p:nvPr>
            <p:ph type="sldNum" sz="quarter" idx="10"/>
          </p:nvPr>
        </p:nvSpPr>
        <p:spPr>
          <a:xfrm>
            <a:off x="8637202" y="6682314"/>
            <a:ext cx="342900" cy="143831"/>
          </a:xfrm>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36806466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isc. Divi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C0136BE0-3F2D-44D5-B125-B7A30D2C8896}"/>
              </a:ext>
            </a:extLst>
          </p:cNvPr>
          <p:cNvSpPr>
            <a:spLocks noGrp="1"/>
          </p:cNvSpPr>
          <p:nvPr>
            <p:ph type="title"/>
          </p:nvPr>
        </p:nvSpPr>
        <p:spPr>
          <a:xfrm>
            <a:off x="339450" y="117244"/>
            <a:ext cx="6065851" cy="730970"/>
          </a:xfrm>
          <a:prstGeom prst="rect">
            <a:avLst/>
          </a:prstGeom>
        </p:spPr>
        <p:txBody>
          <a:bodyPr/>
          <a:lstStyle/>
          <a:p>
            <a:r>
              <a:rPr lang="en-US" dirty="0"/>
              <a:t>Click to edit Master title style</a:t>
            </a:r>
          </a:p>
        </p:txBody>
      </p:sp>
      <p:sp>
        <p:nvSpPr>
          <p:cNvPr id="3" name="Slide Number Placeholder">
            <a:extLst>
              <a:ext uri="{FF2B5EF4-FFF2-40B4-BE49-F238E27FC236}">
                <a16:creationId xmlns:a16="http://schemas.microsoft.com/office/drawing/2014/main" id="{FA117DCA-6A6D-48B9-9002-DA1E4814BF99}"/>
              </a:ext>
            </a:extLst>
          </p:cNvPr>
          <p:cNvSpPr>
            <a:spLocks noGrp="1"/>
          </p:cNvSpPr>
          <p:nvPr>
            <p:ph type="sldNum" sz="quarter" idx="10"/>
          </p:nvPr>
        </p:nvSpPr>
        <p:spPr/>
        <p:txBody>
          <a:bodyPr/>
          <a:lstStyle/>
          <a:p>
            <a:fld id="{68151E55-6873-49E2-B8D5-2F265E6F1973}" type="slidenum">
              <a:rPr lang="en-US" smtClean="0"/>
              <a:pPr/>
              <a:t>‹#›</a:t>
            </a:fld>
            <a:endParaRPr lang="en-US" dirty="0"/>
          </a:p>
        </p:txBody>
      </p:sp>
      <p:sp>
        <p:nvSpPr>
          <p:cNvPr id="5" name="Content Placeholder">
            <a:extLst>
              <a:ext uri="{FF2B5EF4-FFF2-40B4-BE49-F238E27FC236}">
                <a16:creationId xmlns:a16="http://schemas.microsoft.com/office/drawing/2014/main" id="{DA8444E8-1445-4AB7-85DD-90449330C005}"/>
              </a:ext>
            </a:extLst>
          </p:cNvPr>
          <p:cNvSpPr>
            <a:spLocks noGrp="1"/>
          </p:cNvSpPr>
          <p:nvPr>
            <p:ph sz="quarter" idx="11" hasCustomPrompt="1"/>
          </p:nvPr>
        </p:nvSpPr>
        <p:spPr>
          <a:xfrm>
            <a:off x="342900" y="1973249"/>
            <a:ext cx="6477000" cy="4343400"/>
          </a:xfrm>
        </p:spPr>
        <p:txBody>
          <a:bodyPr/>
          <a:lstStyle>
            <a:lvl1pPr>
              <a:defRPr/>
            </a:lvl1pPr>
            <a:lvl2pPr marL="344488" indent="-342900">
              <a:buFont typeface="Arial" panose="020B0604020202020204" pitchFamily="34" charset="0"/>
              <a:buChar char="•"/>
              <a:defRPr/>
            </a:lvl2pPr>
            <a:lvl3pPr>
              <a:defRPr/>
            </a:lvl3pPr>
            <a:lvl4pPr>
              <a:defRPr/>
            </a:lvl4pPr>
          </a:lstStyle>
          <a:p>
            <a:pPr lvl="0"/>
            <a:r>
              <a:rPr lang="en-US" dirty="0"/>
              <a:t>Slide Content</a:t>
            </a:r>
          </a:p>
          <a:p>
            <a:pPr lvl="2"/>
            <a:r>
              <a:rPr lang="en-US" dirty="0"/>
              <a:t>Second level</a:t>
            </a:r>
          </a:p>
          <a:p>
            <a:pPr lvl="3"/>
            <a:r>
              <a:rPr lang="en-US" dirty="0"/>
              <a:t>Third level</a:t>
            </a:r>
          </a:p>
        </p:txBody>
      </p:sp>
    </p:spTree>
    <p:extLst>
      <p:ext uri="{BB962C8B-B14F-4D97-AF65-F5344CB8AC3E}">
        <p14:creationId xmlns:p14="http://schemas.microsoft.com/office/powerpoint/2010/main" val="3269067449"/>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ppendix-One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7" name="Return to main slide Link 1">
            <a:extLst>
              <a:ext uri="{FF2B5EF4-FFF2-40B4-BE49-F238E27FC236}">
                <a16:creationId xmlns:a16="http://schemas.microsoft.com/office/drawing/2014/main" id="{F1878B9B-D0DE-36F3-AAD2-7E004AC5786D}"/>
              </a:ext>
            </a:extLst>
          </p:cNvPr>
          <p:cNvSpPr>
            <a:spLocks noGrp="1"/>
          </p:cNvSpPr>
          <p:nvPr>
            <p:ph type="body" sz="quarter" idx="16" hasCustomPrompt="1"/>
          </p:nvPr>
        </p:nvSpPr>
        <p:spPr>
          <a:xfrm>
            <a:off x="3081528" y="1068388"/>
            <a:ext cx="2980944" cy="225425"/>
          </a:xfrm>
        </p:spPr>
        <p:txBody>
          <a:bodyPr anchor="ctr">
            <a:noAutofit/>
          </a:bodyPr>
          <a:lstStyle>
            <a:lvl1pPr algn="ctr">
              <a:defRPr sz="1200"/>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Return to parent-slide containing images.</a:t>
            </a:r>
          </a:p>
        </p:txBody>
      </p:sp>
      <p:sp>
        <p:nvSpPr>
          <p:cNvPr id="9" name="Content Placeholder 1">
            <a:extLst>
              <a:ext uri="{FF2B5EF4-FFF2-40B4-BE49-F238E27FC236}">
                <a16:creationId xmlns:a16="http://schemas.microsoft.com/office/drawing/2014/main" id="{C3E1FFE8-E713-4C14-DF19-B8382A28FE4A}"/>
              </a:ext>
            </a:extLst>
          </p:cNvPr>
          <p:cNvSpPr>
            <a:spLocks noGrp="1"/>
          </p:cNvSpPr>
          <p:nvPr>
            <p:ph sz="quarter" idx="17" hasCustomPrompt="1"/>
          </p:nvPr>
        </p:nvSpPr>
        <p:spPr>
          <a:xfrm>
            <a:off x="347472" y="1371600"/>
            <a:ext cx="8458200" cy="4873752"/>
          </a:xfrm>
        </p:spPr>
        <p:txBody>
          <a:bodyPr/>
          <a:lstStyle/>
          <a:p>
            <a:pPr lvl="0"/>
            <a:r>
              <a:rPr lang="en-US" dirty="0"/>
              <a:t>Slide Content</a:t>
            </a:r>
          </a:p>
          <a:p>
            <a:pPr lvl="1"/>
            <a:r>
              <a:rPr lang="en-US" dirty="0"/>
              <a:t>Second level</a:t>
            </a:r>
          </a:p>
          <a:p>
            <a:pPr lvl="2"/>
            <a:r>
              <a:rPr lang="en-US" dirty="0"/>
              <a:t>Third level</a:t>
            </a:r>
          </a:p>
        </p:txBody>
      </p:sp>
      <p:sp>
        <p:nvSpPr>
          <p:cNvPr id="12" name="Return to main slide Link 2">
            <a:extLst>
              <a:ext uri="{FF2B5EF4-FFF2-40B4-BE49-F238E27FC236}">
                <a16:creationId xmlns:a16="http://schemas.microsoft.com/office/drawing/2014/main" id="{4870CBC5-AA1E-592D-ED53-AE05BF344CDA}"/>
              </a:ext>
            </a:extLst>
          </p:cNvPr>
          <p:cNvSpPr>
            <a:spLocks noGrp="1"/>
          </p:cNvSpPr>
          <p:nvPr>
            <p:ph type="body" sz="quarter" idx="18" hasCustomPrompt="1"/>
          </p:nvPr>
        </p:nvSpPr>
        <p:spPr>
          <a:xfrm>
            <a:off x="3090672" y="6355080"/>
            <a:ext cx="2962656" cy="228600"/>
          </a:xfrm>
        </p:spPr>
        <p:txBody>
          <a:bodyPr anchor="ctr">
            <a:noAutofit/>
          </a:bodyPr>
          <a:lstStyle>
            <a:lvl1pPr algn="ctr">
              <a:defRPr sz="1200"/>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Return to parent-slide containing images.</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842702864"/>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ppendix-Two Comparison Placeholders With Identifi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4" name="Return to main slide Link 1">
            <a:extLst>
              <a:ext uri="{FF2B5EF4-FFF2-40B4-BE49-F238E27FC236}">
                <a16:creationId xmlns:a16="http://schemas.microsoft.com/office/drawing/2014/main" id="{F26EDF14-B2E9-BF97-26C7-B5361587CB5A}"/>
              </a:ext>
            </a:extLst>
          </p:cNvPr>
          <p:cNvSpPr>
            <a:spLocks noGrp="1"/>
          </p:cNvSpPr>
          <p:nvPr>
            <p:ph type="body" sz="quarter" idx="17" hasCustomPrompt="1"/>
          </p:nvPr>
        </p:nvSpPr>
        <p:spPr>
          <a:xfrm>
            <a:off x="3081528" y="1068388"/>
            <a:ext cx="2980944" cy="225425"/>
          </a:xfrm>
        </p:spPr>
        <p:txBody>
          <a:bodyPr anchor="ctr">
            <a:noAutofit/>
          </a:bodyPr>
          <a:lstStyle>
            <a:lvl1pPr algn="ctr">
              <a:defRPr sz="1200"/>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Return to parent-slide containing images.</a:t>
            </a:r>
          </a:p>
        </p:txBody>
      </p:sp>
      <p:sp>
        <p:nvSpPr>
          <p:cNvPr id="12" name="Image Identifier 1">
            <a:extLst>
              <a:ext uri="{FF2B5EF4-FFF2-40B4-BE49-F238E27FC236}">
                <a16:creationId xmlns:a16="http://schemas.microsoft.com/office/drawing/2014/main" id="{66FC4F3D-1006-001F-E3E1-34E8D98BCCA6}"/>
              </a:ext>
            </a:extLst>
          </p:cNvPr>
          <p:cNvSpPr>
            <a:spLocks noGrp="1"/>
          </p:cNvSpPr>
          <p:nvPr>
            <p:ph type="body" sz="quarter" idx="18" hasCustomPrompt="1"/>
          </p:nvPr>
        </p:nvSpPr>
        <p:spPr>
          <a:xfrm>
            <a:off x="365760" y="1410562"/>
            <a:ext cx="4078224" cy="393700"/>
          </a:xfrm>
        </p:spPr>
        <p:txBody>
          <a:bodyPr/>
          <a:lstStyle/>
          <a:p>
            <a:pPr lvl="0"/>
            <a:r>
              <a:rPr lang="en-US" dirty="0"/>
              <a:t>Image Identifier 1</a:t>
            </a:r>
          </a:p>
        </p:txBody>
      </p:sp>
      <p:sp>
        <p:nvSpPr>
          <p:cNvPr id="14" name="Content Placeholder 1">
            <a:extLst>
              <a:ext uri="{FF2B5EF4-FFF2-40B4-BE49-F238E27FC236}">
                <a16:creationId xmlns:a16="http://schemas.microsoft.com/office/drawing/2014/main" id="{AD34AB29-6F3A-C82E-2112-A29AFE3E8783}"/>
              </a:ext>
            </a:extLst>
          </p:cNvPr>
          <p:cNvSpPr>
            <a:spLocks noGrp="1"/>
          </p:cNvSpPr>
          <p:nvPr>
            <p:ph sz="quarter" idx="19" hasCustomPrompt="1"/>
          </p:nvPr>
        </p:nvSpPr>
        <p:spPr>
          <a:xfrm>
            <a:off x="342900" y="1929384"/>
            <a:ext cx="4076700" cy="4314825"/>
          </a:xfrm>
        </p:spPr>
        <p:txBody>
          <a:bodyPr/>
          <a:lstStyle/>
          <a:p>
            <a:pPr lvl="0"/>
            <a:r>
              <a:rPr lang="en-US" dirty="0"/>
              <a:t>Slide Content</a:t>
            </a:r>
          </a:p>
          <a:p>
            <a:pPr lvl="1"/>
            <a:r>
              <a:rPr lang="en-US" dirty="0"/>
              <a:t>Second level</a:t>
            </a:r>
          </a:p>
          <a:p>
            <a:pPr lvl="2"/>
            <a:r>
              <a:rPr lang="en-US" dirty="0"/>
              <a:t>Third level</a:t>
            </a:r>
          </a:p>
        </p:txBody>
      </p:sp>
      <p:sp>
        <p:nvSpPr>
          <p:cNvPr id="16" name="Image Identifier 2">
            <a:extLst>
              <a:ext uri="{FF2B5EF4-FFF2-40B4-BE49-F238E27FC236}">
                <a16:creationId xmlns:a16="http://schemas.microsoft.com/office/drawing/2014/main" id="{91F14EE4-57B2-80F8-F97F-8F90727CD808}"/>
              </a:ext>
            </a:extLst>
          </p:cNvPr>
          <p:cNvSpPr>
            <a:spLocks noGrp="1"/>
          </p:cNvSpPr>
          <p:nvPr>
            <p:ph type="body" sz="quarter" idx="20" hasCustomPrompt="1"/>
          </p:nvPr>
        </p:nvSpPr>
        <p:spPr>
          <a:xfrm>
            <a:off x="4714875" y="1404938"/>
            <a:ext cx="4078224" cy="393192"/>
          </a:xfrm>
        </p:spPr>
        <p:txBody>
          <a:bodyPr/>
          <a:lstStyle/>
          <a:p>
            <a:pPr lvl="0"/>
            <a:r>
              <a:rPr lang="en-US" dirty="0"/>
              <a:t>Image Identifier 2</a:t>
            </a:r>
          </a:p>
        </p:txBody>
      </p:sp>
      <p:sp>
        <p:nvSpPr>
          <p:cNvPr id="18" name="Content Placeholder 2">
            <a:extLst>
              <a:ext uri="{FF2B5EF4-FFF2-40B4-BE49-F238E27FC236}">
                <a16:creationId xmlns:a16="http://schemas.microsoft.com/office/drawing/2014/main" id="{A10A15B6-CA9D-727F-1B00-62A32964057D}"/>
              </a:ext>
            </a:extLst>
          </p:cNvPr>
          <p:cNvSpPr>
            <a:spLocks noGrp="1"/>
          </p:cNvSpPr>
          <p:nvPr>
            <p:ph sz="quarter" idx="21" hasCustomPrompt="1"/>
          </p:nvPr>
        </p:nvSpPr>
        <p:spPr>
          <a:xfrm>
            <a:off x="4727448" y="1929384"/>
            <a:ext cx="4078224" cy="4314825"/>
          </a:xfrm>
        </p:spPr>
        <p:txBody>
          <a:bodyPr/>
          <a:lstStyle/>
          <a:p>
            <a:pPr lvl="0"/>
            <a:r>
              <a:rPr lang="en-US" dirty="0"/>
              <a:t>Slide Content 2</a:t>
            </a:r>
          </a:p>
          <a:p>
            <a:pPr lvl="1"/>
            <a:r>
              <a:rPr lang="en-US" dirty="0"/>
              <a:t>Second level</a:t>
            </a:r>
          </a:p>
          <a:p>
            <a:pPr lvl="2"/>
            <a:r>
              <a:rPr lang="en-US" dirty="0"/>
              <a:t>Third level</a:t>
            </a:r>
          </a:p>
        </p:txBody>
      </p:sp>
      <p:sp>
        <p:nvSpPr>
          <p:cNvPr id="19" name="Return to main slide Link 2">
            <a:extLst>
              <a:ext uri="{FF2B5EF4-FFF2-40B4-BE49-F238E27FC236}">
                <a16:creationId xmlns:a16="http://schemas.microsoft.com/office/drawing/2014/main" id="{3984A342-B272-A827-160E-66826A20DB1A}"/>
              </a:ext>
            </a:extLst>
          </p:cNvPr>
          <p:cNvSpPr>
            <a:spLocks noGrp="1"/>
          </p:cNvSpPr>
          <p:nvPr>
            <p:ph type="body" sz="quarter" idx="22" hasCustomPrompt="1"/>
          </p:nvPr>
        </p:nvSpPr>
        <p:spPr>
          <a:xfrm>
            <a:off x="3090672" y="6355080"/>
            <a:ext cx="2962656" cy="228600"/>
          </a:xfrm>
        </p:spPr>
        <p:txBody>
          <a:bodyPr anchor="ctr">
            <a:noAutofit/>
          </a:bodyPr>
          <a:lstStyle>
            <a:lvl1pPr algn="ctr">
              <a:defRPr sz="1200"/>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Return to parent-slide containing images.</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2505933215"/>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ppendix-One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normAutofit/>
          </a:bodyPr>
          <a:lstStyle>
            <a:lvl1pPr>
              <a:defRPr sz="2400"/>
            </a:lvl1pPr>
          </a:lstStyle>
          <a:p>
            <a:r>
              <a:rPr lang="en-US" dirty="0"/>
              <a:t>Slide Title</a:t>
            </a:r>
          </a:p>
        </p:txBody>
      </p:sp>
      <p:sp>
        <p:nvSpPr>
          <p:cNvPr id="7" name="Return to main slide Link 1">
            <a:extLst>
              <a:ext uri="{FF2B5EF4-FFF2-40B4-BE49-F238E27FC236}">
                <a16:creationId xmlns:a16="http://schemas.microsoft.com/office/drawing/2014/main" id="{F1878B9B-D0DE-36F3-AAD2-7E004AC5786D}"/>
              </a:ext>
            </a:extLst>
          </p:cNvPr>
          <p:cNvSpPr>
            <a:spLocks noGrp="1"/>
          </p:cNvSpPr>
          <p:nvPr>
            <p:ph type="body" sz="quarter" idx="16" hasCustomPrompt="1"/>
          </p:nvPr>
        </p:nvSpPr>
        <p:spPr>
          <a:xfrm>
            <a:off x="3081528" y="1068388"/>
            <a:ext cx="2980944" cy="225425"/>
          </a:xfrm>
        </p:spPr>
        <p:txBody>
          <a:bodyPr anchor="ctr">
            <a:noAutofit/>
          </a:bodyPr>
          <a:lstStyle>
            <a:lvl1pPr algn="ctr">
              <a:defRPr sz="1200">
                <a:latin typeface="Calibri (Body)"/>
                <a:cs typeface="Calibri" panose="020F0502020204030204" pitchFamily="34" charset="0"/>
              </a:defRPr>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Return to parent-slide containing images.</a:t>
            </a:r>
          </a:p>
        </p:txBody>
      </p:sp>
      <p:sp>
        <p:nvSpPr>
          <p:cNvPr id="9" name="Content Placeholder 1">
            <a:extLst>
              <a:ext uri="{FF2B5EF4-FFF2-40B4-BE49-F238E27FC236}">
                <a16:creationId xmlns:a16="http://schemas.microsoft.com/office/drawing/2014/main" id="{C3E1FFE8-E713-4C14-DF19-B8382A28FE4A}"/>
              </a:ext>
            </a:extLst>
          </p:cNvPr>
          <p:cNvSpPr>
            <a:spLocks noGrp="1"/>
          </p:cNvSpPr>
          <p:nvPr>
            <p:ph sz="quarter" idx="17" hasCustomPrompt="1"/>
          </p:nvPr>
        </p:nvSpPr>
        <p:spPr>
          <a:xfrm>
            <a:off x="347472" y="1371600"/>
            <a:ext cx="8458200" cy="4873752"/>
          </a:xfrm>
        </p:spPr>
        <p:txBody>
          <a:bodyPr/>
          <a:lstStyle>
            <a:lvl1pPr>
              <a:defRPr>
                <a:latin typeface="Calibri (Body)"/>
                <a:cs typeface="Calibri" panose="020F0502020204030204" pitchFamily="34" charset="0"/>
              </a:defRPr>
            </a:lvl1pPr>
            <a:lvl2pPr>
              <a:defRPr>
                <a:latin typeface="Calibri (Body)"/>
                <a:cs typeface="Calibri" panose="020F0502020204030204" pitchFamily="34" charset="0"/>
              </a:defRPr>
            </a:lvl2pPr>
            <a:lvl3pPr>
              <a:defRPr>
                <a:latin typeface="Calibri (Body)"/>
                <a:cs typeface="Calibri" panose="020F0502020204030204" pitchFamily="34" charset="0"/>
              </a:defRPr>
            </a:lvl3pPr>
          </a:lstStyle>
          <a:p>
            <a:pPr lvl="0"/>
            <a:r>
              <a:rPr lang="en-US" dirty="0"/>
              <a:t>Slide Content</a:t>
            </a:r>
          </a:p>
          <a:p>
            <a:pPr lvl="1"/>
            <a:r>
              <a:rPr lang="en-US" dirty="0"/>
              <a:t>Second level</a:t>
            </a:r>
          </a:p>
          <a:p>
            <a:pPr lvl="2"/>
            <a:r>
              <a:rPr lang="en-US" dirty="0"/>
              <a:t>Third level</a:t>
            </a:r>
          </a:p>
        </p:txBody>
      </p:sp>
      <p:sp>
        <p:nvSpPr>
          <p:cNvPr id="12" name="Return to main slide Link 2">
            <a:extLst>
              <a:ext uri="{FF2B5EF4-FFF2-40B4-BE49-F238E27FC236}">
                <a16:creationId xmlns:a16="http://schemas.microsoft.com/office/drawing/2014/main" id="{4870CBC5-AA1E-592D-ED53-AE05BF344CDA}"/>
              </a:ext>
            </a:extLst>
          </p:cNvPr>
          <p:cNvSpPr>
            <a:spLocks noGrp="1"/>
          </p:cNvSpPr>
          <p:nvPr>
            <p:ph type="body" sz="quarter" idx="18" hasCustomPrompt="1"/>
          </p:nvPr>
        </p:nvSpPr>
        <p:spPr>
          <a:xfrm>
            <a:off x="3081528" y="6355080"/>
            <a:ext cx="2980944" cy="228600"/>
          </a:xfrm>
        </p:spPr>
        <p:txBody>
          <a:bodyPr anchor="ctr">
            <a:noAutofit/>
          </a:bodyPr>
          <a:lstStyle>
            <a:lvl1pPr algn="ctr">
              <a:defRPr sz="1200">
                <a:latin typeface="Calibri (Body)"/>
                <a:cs typeface="Calibri" panose="020F0502020204030204" pitchFamily="34" charset="0"/>
              </a:defRPr>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Return to parent-slide containing images.</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lvl1pPr>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455564673"/>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ppendix-Two Comparison Placeholders With Identifi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normAutofit/>
          </a:bodyPr>
          <a:lstStyle>
            <a:lvl1pPr>
              <a:defRPr sz="2400"/>
            </a:lvl1pPr>
          </a:lstStyle>
          <a:p>
            <a:r>
              <a:rPr lang="en-US" dirty="0"/>
              <a:t>Slide Title</a:t>
            </a:r>
          </a:p>
        </p:txBody>
      </p:sp>
      <p:sp>
        <p:nvSpPr>
          <p:cNvPr id="4" name="Return to main slide Link 1">
            <a:extLst>
              <a:ext uri="{FF2B5EF4-FFF2-40B4-BE49-F238E27FC236}">
                <a16:creationId xmlns:a16="http://schemas.microsoft.com/office/drawing/2014/main" id="{F26EDF14-B2E9-BF97-26C7-B5361587CB5A}"/>
              </a:ext>
            </a:extLst>
          </p:cNvPr>
          <p:cNvSpPr>
            <a:spLocks noGrp="1"/>
          </p:cNvSpPr>
          <p:nvPr>
            <p:ph type="body" sz="quarter" idx="17" hasCustomPrompt="1"/>
          </p:nvPr>
        </p:nvSpPr>
        <p:spPr>
          <a:xfrm>
            <a:off x="3081528" y="1068388"/>
            <a:ext cx="2980944" cy="225425"/>
          </a:xfrm>
        </p:spPr>
        <p:txBody>
          <a:bodyPr anchor="ctr">
            <a:noAutofit/>
          </a:bodyPr>
          <a:lstStyle>
            <a:lvl1pPr algn="ctr">
              <a:defRPr sz="1200">
                <a:latin typeface="Calibri (Body)"/>
                <a:cs typeface="Calibri" panose="020F0502020204030204" pitchFamily="34" charset="0"/>
              </a:defRPr>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Return to parent-slide containing images.</a:t>
            </a:r>
          </a:p>
        </p:txBody>
      </p:sp>
      <p:sp>
        <p:nvSpPr>
          <p:cNvPr id="12" name="Image Identifier 1">
            <a:extLst>
              <a:ext uri="{FF2B5EF4-FFF2-40B4-BE49-F238E27FC236}">
                <a16:creationId xmlns:a16="http://schemas.microsoft.com/office/drawing/2014/main" id="{66FC4F3D-1006-001F-E3E1-34E8D98BCCA6}"/>
              </a:ext>
            </a:extLst>
          </p:cNvPr>
          <p:cNvSpPr>
            <a:spLocks noGrp="1"/>
          </p:cNvSpPr>
          <p:nvPr>
            <p:ph type="body" sz="quarter" idx="18" hasCustomPrompt="1"/>
          </p:nvPr>
        </p:nvSpPr>
        <p:spPr>
          <a:xfrm>
            <a:off x="365760" y="1410562"/>
            <a:ext cx="4078224" cy="393700"/>
          </a:xfrm>
        </p:spPr>
        <p:txBody>
          <a:bodyPr/>
          <a:lstStyle>
            <a:lvl1pPr>
              <a:defRPr>
                <a:latin typeface="Calibri (Body)"/>
                <a:cs typeface="Calibri" panose="020F0502020204030204" pitchFamily="34" charset="0"/>
              </a:defRPr>
            </a:lvl1pPr>
          </a:lstStyle>
          <a:p>
            <a:pPr lvl="0"/>
            <a:r>
              <a:rPr lang="en-US" dirty="0"/>
              <a:t>Image Identifier 1</a:t>
            </a:r>
          </a:p>
        </p:txBody>
      </p:sp>
      <p:sp>
        <p:nvSpPr>
          <p:cNvPr id="14" name="Content Placeholder 1">
            <a:extLst>
              <a:ext uri="{FF2B5EF4-FFF2-40B4-BE49-F238E27FC236}">
                <a16:creationId xmlns:a16="http://schemas.microsoft.com/office/drawing/2014/main" id="{AD34AB29-6F3A-C82E-2112-A29AFE3E8783}"/>
              </a:ext>
            </a:extLst>
          </p:cNvPr>
          <p:cNvSpPr>
            <a:spLocks noGrp="1"/>
          </p:cNvSpPr>
          <p:nvPr>
            <p:ph sz="quarter" idx="19" hasCustomPrompt="1"/>
          </p:nvPr>
        </p:nvSpPr>
        <p:spPr>
          <a:xfrm>
            <a:off x="342900" y="1929384"/>
            <a:ext cx="4076700" cy="4314825"/>
          </a:xfrm>
        </p:spPr>
        <p:txBody>
          <a:bodyPr/>
          <a:lstStyle>
            <a:lvl1pPr>
              <a:defRPr>
                <a:latin typeface="Calibri (Body)"/>
                <a:cs typeface="Calibri" panose="020F0502020204030204" pitchFamily="34" charset="0"/>
              </a:defRPr>
            </a:lvl1pPr>
            <a:lvl2pPr>
              <a:defRPr>
                <a:latin typeface="Calibri (Body)"/>
                <a:cs typeface="Calibri" panose="020F0502020204030204" pitchFamily="34" charset="0"/>
              </a:defRPr>
            </a:lvl2pPr>
            <a:lvl3pPr>
              <a:defRPr>
                <a:latin typeface="Calibri (Body)"/>
                <a:cs typeface="Calibri" panose="020F0502020204030204" pitchFamily="34" charset="0"/>
              </a:defRPr>
            </a:lvl3pPr>
          </a:lstStyle>
          <a:p>
            <a:pPr lvl="0"/>
            <a:r>
              <a:rPr lang="en-US" dirty="0"/>
              <a:t>Slide Content</a:t>
            </a:r>
          </a:p>
          <a:p>
            <a:pPr lvl="1"/>
            <a:r>
              <a:rPr lang="en-US" dirty="0"/>
              <a:t>Second level</a:t>
            </a:r>
          </a:p>
          <a:p>
            <a:pPr lvl="2"/>
            <a:r>
              <a:rPr lang="en-US" dirty="0"/>
              <a:t>Third level</a:t>
            </a:r>
          </a:p>
        </p:txBody>
      </p:sp>
      <p:sp>
        <p:nvSpPr>
          <p:cNvPr id="16" name="Image Identifier 2">
            <a:extLst>
              <a:ext uri="{FF2B5EF4-FFF2-40B4-BE49-F238E27FC236}">
                <a16:creationId xmlns:a16="http://schemas.microsoft.com/office/drawing/2014/main" id="{91F14EE4-57B2-80F8-F97F-8F90727CD808}"/>
              </a:ext>
            </a:extLst>
          </p:cNvPr>
          <p:cNvSpPr>
            <a:spLocks noGrp="1"/>
          </p:cNvSpPr>
          <p:nvPr>
            <p:ph type="body" sz="quarter" idx="20" hasCustomPrompt="1"/>
          </p:nvPr>
        </p:nvSpPr>
        <p:spPr>
          <a:xfrm>
            <a:off x="4714875" y="1404938"/>
            <a:ext cx="4078224" cy="393192"/>
          </a:xfrm>
        </p:spPr>
        <p:txBody>
          <a:bodyPr/>
          <a:lstStyle>
            <a:lvl1pPr>
              <a:defRPr>
                <a:latin typeface="Calibri (Body)"/>
                <a:cs typeface="Calibri" panose="020F0502020204030204" pitchFamily="34" charset="0"/>
              </a:defRPr>
            </a:lvl1pPr>
          </a:lstStyle>
          <a:p>
            <a:pPr lvl="0"/>
            <a:r>
              <a:rPr lang="en-US" dirty="0"/>
              <a:t>Image Identifier 2</a:t>
            </a:r>
          </a:p>
        </p:txBody>
      </p:sp>
      <p:sp>
        <p:nvSpPr>
          <p:cNvPr id="18" name="Content Placeholder 2">
            <a:extLst>
              <a:ext uri="{FF2B5EF4-FFF2-40B4-BE49-F238E27FC236}">
                <a16:creationId xmlns:a16="http://schemas.microsoft.com/office/drawing/2014/main" id="{A10A15B6-CA9D-727F-1B00-62A32964057D}"/>
              </a:ext>
            </a:extLst>
          </p:cNvPr>
          <p:cNvSpPr>
            <a:spLocks noGrp="1"/>
          </p:cNvSpPr>
          <p:nvPr>
            <p:ph sz="quarter" idx="21" hasCustomPrompt="1"/>
          </p:nvPr>
        </p:nvSpPr>
        <p:spPr>
          <a:xfrm>
            <a:off x="4727448" y="1929384"/>
            <a:ext cx="4078224" cy="4314825"/>
          </a:xfrm>
        </p:spPr>
        <p:txBody>
          <a:bodyPr/>
          <a:lstStyle>
            <a:lvl1pPr>
              <a:defRPr>
                <a:latin typeface="Calibri (Body)"/>
                <a:cs typeface="Calibri" panose="020F0502020204030204" pitchFamily="34" charset="0"/>
              </a:defRPr>
            </a:lvl1pPr>
            <a:lvl2pPr>
              <a:defRPr>
                <a:latin typeface="Calibri (Body)"/>
                <a:cs typeface="Calibri" panose="020F0502020204030204" pitchFamily="34" charset="0"/>
              </a:defRPr>
            </a:lvl2pPr>
            <a:lvl3pPr>
              <a:defRPr>
                <a:latin typeface="Calibri (Body)"/>
                <a:cs typeface="Calibri" panose="020F0502020204030204" pitchFamily="34" charset="0"/>
              </a:defRPr>
            </a:lvl3pPr>
          </a:lstStyle>
          <a:p>
            <a:pPr lvl="0"/>
            <a:r>
              <a:rPr lang="en-US" dirty="0"/>
              <a:t>Slide Content 2</a:t>
            </a:r>
          </a:p>
          <a:p>
            <a:pPr lvl="1"/>
            <a:r>
              <a:rPr lang="en-US" dirty="0"/>
              <a:t>Second level</a:t>
            </a:r>
          </a:p>
          <a:p>
            <a:pPr lvl="2"/>
            <a:r>
              <a:rPr lang="en-US" dirty="0"/>
              <a:t>Third level</a:t>
            </a:r>
          </a:p>
        </p:txBody>
      </p:sp>
      <p:sp>
        <p:nvSpPr>
          <p:cNvPr id="19" name="Return to main slide Link 2">
            <a:extLst>
              <a:ext uri="{FF2B5EF4-FFF2-40B4-BE49-F238E27FC236}">
                <a16:creationId xmlns:a16="http://schemas.microsoft.com/office/drawing/2014/main" id="{3984A342-B272-A827-160E-66826A20DB1A}"/>
              </a:ext>
            </a:extLst>
          </p:cNvPr>
          <p:cNvSpPr>
            <a:spLocks noGrp="1"/>
          </p:cNvSpPr>
          <p:nvPr>
            <p:ph type="body" sz="quarter" idx="22" hasCustomPrompt="1"/>
          </p:nvPr>
        </p:nvSpPr>
        <p:spPr>
          <a:xfrm>
            <a:off x="3081528" y="6355080"/>
            <a:ext cx="2980944" cy="228600"/>
          </a:xfrm>
        </p:spPr>
        <p:txBody>
          <a:bodyPr anchor="ctr">
            <a:noAutofit/>
          </a:bodyPr>
          <a:lstStyle>
            <a:lvl1pPr algn="ctr">
              <a:defRPr sz="1200">
                <a:latin typeface="Calibri (Body)"/>
                <a:cs typeface="Calibri" panose="020F0502020204030204" pitchFamily="34" charset="0"/>
              </a:defRPr>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Return to parent-slide containing images.</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a:xfrm>
            <a:off x="8626412" y="6673531"/>
            <a:ext cx="355840" cy="161396"/>
          </a:xfrm>
          <a:prstGeom prst="rect">
            <a:avLst/>
          </a:prstGeom>
        </p:spPr>
        <p:txBody>
          <a:bodyPr/>
          <a:lstStyle>
            <a:lvl1pPr>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3858644848"/>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theme" Target="../theme/theme3.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theme" Target="../theme/theme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8.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19.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21.xml"/><Relationship Id="rId1" Type="http://schemas.openxmlformats.org/officeDocument/2006/relationships/slideLayout" Target="../slideLayouts/slideLayout20.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23.xml"/><Relationship Id="rId1" Type="http://schemas.openxmlformats.org/officeDocument/2006/relationships/slideLayout" Target="../slideLayouts/slideLayout22.xml"/></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25.xml"/><Relationship Id="rId1" Type="http://schemas.openxmlformats.org/officeDocument/2006/relationships/slideLayout" Target="../slideLayouts/slideLayout24.xml"/></Relationships>
</file>

<file path=ppt/slideMasters/_rels/slideMaster10.xml.rels><?xml version="1.0" encoding="UTF-8" standalone="yes"?>
<Relationships xmlns="http://schemas.openxmlformats.org/package/2006/relationships"><Relationship Id="rId3" Type="http://schemas.openxmlformats.org/officeDocument/2006/relationships/theme" Target="../theme/theme10.xml"/><Relationship Id="rId2" Type="http://schemas.openxmlformats.org/officeDocument/2006/relationships/slideLayout" Target="../slideLayouts/slideLayout27.xml"/><Relationship Id="rId1"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MGH logo">
            <a:extLst>
              <a:ext uri="{FF2B5EF4-FFF2-40B4-BE49-F238E27FC236}">
                <a16:creationId xmlns:a16="http://schemas.microsoft.com/office/drawing/2014/main" id="{BF372B49-B6F5-4826-B4F8-2F8A4FFF889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94106" y="283845"/>
            <a:ext cx="999514" cy="999514"/>
          </a:xfrm>
          <a:prstGeom prst="rect">
            <a:avLst/>
          </a:prstGeom>
        </p:spPr>
      </p:pic>
      <p:sp>
        <p:nvSpPr>
          <p:cNvPr id="3" name="MGH Tagline">
            <a:extLst>
              <a:ext uri="{FF2B5EF4-FFF2-40B4-BE49-F238E27FC236}">
                <a16:creationId xmlns:a16="http://schemas.microsoft.com/office/drawing/2014/main" id="{70E12349-CEA7-4006-B6E3-3E283BDBD258}"/>
              </a:ext>
            </a:extLst>
          </p:cNvPr>
          <p:cNvSpPr txBox="1"/>
          <p:nvPr userDrawn="1"/>
        </p:nvSpPr>
        <p:spPr>
          <a:xfrm>
            <a:off x="5060273" y="337349"/>
            <a:ext cx="3873993" cy="338554"/>
          </a:xfrm>
          <a:prstGeom prst="rect">
            <a:avLst/>
          </a:prstGeom>
          <a:noFill/>
        </p:spPr>
        <p:txBody>
          <a:bodyPr wrap="square" lIns="45720" r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spc="40" dirty="0">
                <a:effectLst/>
                <a:latin typeface="Arial" panose="020B0604020202020204" pitchFamily="34" charset="0"/>
                <a:ea typeface="Calibri" panose="020F0502020204030204" pitchFamily="34" charset="0"/>
              </a:rPr>
              <a:t>Because learning changes everything.</a:t>
            </a:r>
            <a:r>
              <a:rPr lang="en-US" sz="1050" spc="40" baseline="60000" dirty="0">
                <a:effectLst/>
                <a:latin typeface="Arial" panose="020B0604020202020204" pitchFamily="34" charset="0"/>
                <a:ea typeface="Calibri" panose="020F0502020204030204" pitchFamily="34" charset="0"/>
              </a:rPr>
              <a:t>®</a:t>
            </a:r>
            <a:endParaRPr lang="en-US" sz="1600" spc="40" baseline="60000" dirty="0"/>
          </a:p>
        </p:txBody>
      </p:sp>
      <p:sp>
        <p:nvSpPr>
          <p:cNvPr id="5" name="Long Copyright"/>
          <p:cNvSpPr>
            <a:spLocks noGrp="1"/>
          </p:cNvSpPr>
          <p:nvPr>
            <p:ph type="ftr" sz="quarter" idx="3"/>
          </p:nvPr>
        </p:nvSpPr>
        <p:spPr>
          <a:xfrm>
            <a:off x="0" y="6478439"/>
            <a:ext cx="9144000" cy="379562"/>
          </a:xfrm>
          <a:prstGeom prst="rect">
            <a:avLst/>
          </a:prstGeom>
        </p:spPr>
        <p:txBody>
          <a:bodyPr vert="horz" lIns="91440" tIns="45720" rIns="91440" bIns="45720" rtlCol="0" anchor="ctr"/>
          <a:lstStyle>
            <a:lvl1pPr algn="ctr">
              <a:defRPr sz="800">
                <a:solidFill>
                  <a:schemeClr val="tx1"/>
                </a:solidFill>
              </a:defRPr>
            </a:lvl1pPr>
          </a:lstStyle>
          <a:p>
            <a:pPr defTabSz="457200">
              <a:spcBef>
                <a:spcPct val="20000"/>
              </a:spcBef>
              <a:defRPr/>
            </a:pPr>
            <a:r>
              <a:rPr lang="en-US" dirty="0"/>
              <a:t>Add long copyright</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432547"/>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895458715"/>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400" kern="1200" baseline="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2880">
          <p15:clr>
            <a:srgbClr val="F26B43"/>
          </p15:clr>
        </p15:guide>
        <p15:guide id="6" pos="216">
          <p15:clr>
            <a:srgbClr val="F26B43"/>
          </p15:clr>
        </p15:guide>
        <p15:guide id="7" pos="5544">
          <p15:clr>
            <a:srgbClr val="F26B43"/>
          </p15:clr>
        </p15:guide>
        <p15:guide id="9" orient="horz" pos="4211">
          <p15:clr>
            <a:srgbClr val="F26B43"/>
          </p15:clr>
        </p15:guide>
        <p15:guide id="10" orient="horz" pos="960">
          <p15:clr>
            <a:srgbClr val="F26B43"/>
          </p15:clr>
        </p15:guide>
        <p15:guide id="11" orient="horz" pos="410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ound Same Side Corner Rectangle 4">
            <a:extLst>
              <a:ext uri="{FF2B5EF4-FFF2-40B4-BE49-F238E27FC236}">
                <a16:creationId xmlns:a16="http://schemas.microsoft.com/office/drawing/2014/main" id="{8CE39377-4A9A-B5A8-5758-37BA7211DBD5}"/>
              </a:ext>
            </a:extLst>
          </p:cNvPr>
          <p:cNvSpPr/>
          <p:nvPr userDrawn="1"/>
        </p:nvSpPr>
        <p:spPr>
          <a:xfrm rot="10800000">
            <a:off x="5060274" y="0"/>
            <a:ext cx="3873991" cy="3733800"/>
          </a:xfrm>
          <a:prstGeom prst="round2SameRect">
            <a:avLst/>
          </a:prstGeom>
          <a:solidFill>
            <a:srgbClr val="2E5C00"/>
          </a:solidFill>
          <a:ln>
            <a:solidFill>
              <a:srgbClr val="2E5C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MGH logo">
            <a:extLst>
              <a:ext uri="{FF2B5EF4-FFF2-40B4-BE49-F238E27FC236}">
                <a16:creationId xmlns:a16="http://schemas.microsoft.com/office/drawing/2014/main" id="{BF372B49-B6F5-4826-B4F8-2F8A4FFF889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94106" y="283845"/>
            <a:ext cx="999514" cy="999514"/>
          </a:xfrm>
          <a:prstGeom prst="rect">
            <a:avLst/>
          </a:prstGeom>
        </p:spPr>
      </p:pic>
      <p:sp>
        <p:nvSpPr>
          <p:cNvPr id="5" name="Long Copyright"/>
          <p:cNvSpPr>
            <a:spLocks noGrp="1"/>
          </p:cNvSpPr>
          <p:nvPr>
            <p:ph type="ftr" sz="quarter" idx="3"/>
          </p:nvPr>
        </p:nvSpPr>
        <p:spPr>
          <a:xfrm>
            <a:off x="0" y="6478439"/>
            <a:ext cx="9144000" cy="379562"/>
          </a:xfrm>
          <a:prstGeom prst="rect">
            <a:avLst/>
          </a:prstGeom>
        </p:spPr>
        <p:txBody>
          <a:bodyPr vert="horz" lIns="91440" tIns="45720" rIns="91440" bIns="45720" rtlCol="0" anchor="ctr"/>
          <a:lstStyle>
            <a:lvl1pPr algn="ctr">
              <a:defRPr sz="800">
                <a:solidFill>
                  <a:schemeClr val="tx1"/>
                </a:solidFill>
              </a:defRPr>
            </a:lvl1pPr>
          </a:lstStyle>
          <a:p>
            <a:pPr defTabSz="457200">
              <a:spcBef>
                <a:spcPct val="20000"/>
              </a:spcBef>
              <a:defRPr/>
            </a:pPr>
            <a:r>
              <a:rPr lang="en-US" dirty="0"/>
              <a:t>Add long copyright</a:t>
            </a:r>
          </a:p>
        </p:txBody>
      </p:sp>
    </p:spTree>
    <p:extLst>
      <p:ext uri="{BB962C8B-B14F-4D97-AF65-F5344CB8AC3E}">
        <p14:creationId xmlns:p14="http://schemas.microsoft.com/office/powerpoint/2010/main" val="2202892846"/>
      </p:ext>
    </p:extLst>
  </p:cSld>
  <p:clrMap bg1="lt1" tx1="dk1" bg2="lt2" tx2="dk2" accent1="accent1" accent2="accent2" accent3="accent3" accent4="accent4" accent5="accent5" accent6="accent6" hlink="hlink" folHlink="folHlink"/>
  <p:sldLayoutIdLst>
    <p:sldLayoutId id="2147483729" r:id="rId1"/>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400" kern="1200" baseline="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2880">
          <p15:clr>
            <a:srgbClr val="F26B43"/>
          </p15:clr>
        </p15:guide>
        <p15:guide id="6" pos="216">
          <p15:clr>
            <a:srgbClr val="F26B43"/>
          </p15:clr>
        </p15:guide>
        <p15:guide id="7" pos="5544">
          <p15:clr>
            <a:srgbClr val="F26B43"/>
          </p15:clr>
        </p15:guide>
        <p15:guide id="9" orient="horz" pos="4211">
          <p15:clr>
            <a:srgbClr val="F26B43"/>
          </p15:clr>
        </p15:guide>
        <p15:guide id="10" orient="horz" pos="960">
          <p15:clr>
            <a:srgbClr val="F26B43"/>
          </p15:clr>
        </p15:guide>
        <p15:guide id="11" orient="horz" pos="410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881C4C4E-EEEF-442A-AE3B-63C7E062F18C}"/>
              </a:ext>
            </a:extLst>
          </p:cNvPr>
          <p:cNvSpPr>
            <a:spLocks noGrp="1"/>
          </p:cNvSpPr>
          <p:nvPr>
            <p:ph type="title"/>
          </p:nvPr>
        </p:nvSpPr>
        <p:spPr>
          <a:xfrm>
            <a:off x="342900" y="136257"/>
            <a:ext cx="8458200" cy="685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id="{4F2C87DD-ADFA-433D-B7C8-4E9E42BC9E0F}"/>
              </a:ext>
            </a:extLst>
          </p:cNvPr>
          <p:cNvSpPr>
            <a:spLocks noGrp="1"/>
          </p:cNvSpPr>
          <p:nvPr>
            <p:ph type="body" idx="1"/>
          </p:nvPr>
        </p:nvSpPr>
        <p:spPr>
          <a:xfrm>
            <a:off x="342900" y="1273877"/>
            <a:ext cx="8458200" cy="494437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hort Copyright">
            <a:extLst>
              <a:ext uri="{FF2B5EF4-FFF2-40B4-BE49-F238E27FC236}">
                <a16:creationId xmlns:a16="http://schemas.microsoft.com/office/drawing/2014/main" id="{36838A37-515E-4F5C-BF9F-CE51891A9C27}"/>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rPr>
              <a:t>© McGraw Hill LLC</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26412" y="6673531"/>
            <a:ext cx="355840" cy="161396"/>
          </a:xfrm>
          <a:prstGeom prst="rect">
            <a:avLst/>
          </a:prstGeom>
        </p:spPr>
        <p:txBody>
          <a:bodyPr vert="horz" lIns="45720" tIns="45720" rIns="45720" bIns="45720" rtlCol="0" anchor="ctr"/>
          <a:lstStyle>
            <a:lvl1pPr algn="r">
              <a:defRPr sz="800">
                <a:solidFill>
                  <a:schemeClr val="tx1"/>
                </a:solidFill>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881564708"/>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9" r:id="rId3"/>
    <p:sldLayoutId id="2147483695" r:id="rId4"/>
    <p:sldLayoutId id="2147483696" r:id="rId5"/>
    <p:sldLayoutId id="2147483697" r:id="rId6"/>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000" kern="1200">
          <a:solidFill>
            <a:schemeClr val="tx2"/>
          </a:solidFill>
          <a:latin typeface="+mn-lt"/>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000" kern="1200">
          <a:solidFill>
            <a:schemeClr val="tx2"/>
          </a:solidFill>
          <a:latin typeface="+mn-lt"/>
          <a:ea typeface="+mn-ea"/>
          <a:cs typeface="+mn-cs"/>
        </a:defRPr>
      </a:lvl2pPr>
      <a:lvl3pPr marL="517525" indent="-285750" algn="l" defTabSz="914400" rtl="0" eaLnBrk="1" latinLnBrk="0" hangingPunct="1">
        <a:lnSpc>
          <a:spcPct val="100000"/>
        </a:lnSpc>
        <a:spcBef>
          <a:spcPts val="800"/>
        </a:spcBef>
        <a:spcAft>
          <a:spcPts val="800"/>
        </a:spcAft>
        <a:buFont typeface="Arial" panose="020B0604020202020204" pitchFamily="34" charset="0"/>
        <a:buChar char="•"/>
        <a:defRPr sz="1800" kern="1200">
          <a:solidFill>
            <a:schemeClr val="tx2"/>
          </a:solidFill>
          <a:latin typeface="+mn-lt"/>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userDrawn="1">
          <p15:clr>
            <a:srgbClr val="F26B43"/>
          </p15:clr>
        </p15:guide>
        <p15:guide id="11" orient="horz" pos="4104">
          <p15:clr>
            <a:srgbClr val="F26B43"/>
          </p15:clr>
        </p15:guide>
        <p15:guide id="12" orient="horz" pos="864" userDrawn="1">
          <p15:clr>
            <a:srgbClr val="F26B43"/>
          </p15:clr>
        </p15:guide>
        <p15:guide id="13" orient="horz" pos="360" userDrawn="1">
          <p15:clr>
            <a:srgbClr val="F26B43"/>
          </p15:clr>
        </p15:guide>
        <p15:guide id="14" orient="horz" pos="3936" userDrawn="1">
          <p15:clr>
            <a:srgbClr val="F26B43"/>
          </p15:clr>
        </p15:guide>
        <p15:guide id="15" pos="984" userDrawn="1">
          <p15:clr>
            <a:srgbClr val="F26B43"/>
          </p15:clr>
        </p15:guide>
        <p15:guide id="16" pos="5376" userDrawn="1">
          <p15:clr>
            <a:srgbClr val="F26B43"/>
          </p15:clr>
        </p15:guide>
        <p15:guide id="17" pos="264"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881C4C4E-EEEF-442A-AE3B-63C7E062F18C}"/>
              </a:ext>
            </a:extLst>
          </p:cNvPr>
          <p:cNvSpPr>
            <a:spLocks noGrp="1"/>
          </p:cNvSpPr>
          <p:nvPr>
            <p:ph type="title"/>
          </p:nvPr>
        </p:nvSpPr>
        <p:spPr>
          <a:xfrm>
            <a:off x="342900" y="301752"/>
            <a:ext cx="8458200" cy="676656"/>
          </a:xfrm>
          <a:prstGeom prst="rect">
            <a:avLst/>
          </a:prstGeom>
        </p:spPr>
        <p:txBody>
          <a:bodyPr vert="horz" lIns="91440" tIns="45720" rIns="91440" bIns="45720" rtlCol="0" anchor="ctr">
            <a:noAutofit/>
          </a:bodyPr>
          <a:lstStyle/>
          <a:p>
            <a:r>
              <a:rPr lang="en-US" dirty="0"/>
              <a:t>Title goes here</a:t>
            </a:r>
          </a:p>
        </p:txBody>
      </p:sp>
      <p:sp>
        <p:nvSpPr>
          <p:cNvPr id="5" name="Text Placeholder">
            <a:extLst>
              <a:ext uri="{FF2B5EF4-FFF2-40B4-BE49-F238E27FC236}">
                <a16:creationId xmlns:a16="http://schemas.microsoft.com/office/drawing/2014/main" id="{4F2C87DD-ADFA-433D-B7C8-4E9E42BC9E0F}"/>
              </a:ext>
            </a:extLst>
          </p:cNvPr>
          <p:cNvSpPr>
            <a:spLocks noGrp="1"/>
          </p:cNvSpPr>
          <p:nvPr>
            <p:ph type="body" idx="1"/>
          </p:nvPr>
        </p:nvSpPr>
        <p:spPr>
          <a:xfrm>
            <a:off x="342900" y="1280160"/>
            <a:ext cx="8458200" cy="494437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2" name="Short Copyright">
            <a:extLst>
              <a:ext uri="{FF2B5EF4-FFF2-40B4-BE49-F238E27FC236}">
                <a16:creationId xmlns:a16="http://schemas.microsoft.com/office/drawing/2014/main" id="{36838A37-515E-4F5C-BF9F-CE51891A9C27}"/>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latin typeface="+mn-lt"/>
                <a:cs typeface="Calibri" panose="020F0502020204030204" pitchFamily="34" charset="0"/>
              </a:rPr>
              <a:t>© McGraw Hill LLC</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26412" y="6673531"/>
            <a:ext cx="355840" cy="161396"/>
          </a:xfrm>
          <a:prstGeom prst="rect">
            <a:avLst/>
          </a:prstGeom>
        </p:spPr>
        <p:txBody>
          <a:bodyPr vert="horz" lIns="45720" tIns="45720" rIns="45720" bIns="45720" rtlCol="0" anchor="ctr"/>
          <a:lstStyle>
            <a:lvl1pPr algn="r">
              <a:defRPr sz="800">
                <a:solidFill>
                  <a:schemeClr val="tx1"/>
                </a:solidFill>
                <a:latin typeface="+mn-lt"/>
                <a:cs typeface="Calibri" panose="020F0502020204030204" pitchFamily="34" charset="0"/>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125381513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Lst>
  <p:hf hdr="0" dt="0"/>
  <p:txStyles>
    <p:titleStyle>
      <a:lvl1pPr algn="ctr" defTabSz="914400" rtl="0" eaLnBrk="1" latinLnBrk="0" hangingPunct="1">
        <a:lnSpc>
          <a:spcPct val="100000"/>
        </a:lnSpc>
        <a:spcBef>
          <a:spcPct val="0"/>
        </a:spcBef>
        <a:buNone/>
        <a:defRPr sz="3200" b="0" kern="1200">
          <a:solidFill>
            <a:srgbClr val="C00000"/>
          </a:solidFill>
          <a:latin typeface="+mj-lt"/>
          <a:ea typeface="+mj-ea"/>
          <a:cs typeface="Calibri" panose="020F0502020204030204" pitchFamily="34" charset="0"/>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3000" kern="1200">
          <a:solidFill>
            <a:schemeClr val="tx2"/>
          </a:solidFill>
          <a:latin typeface="Calibri (Body)"/>
          <a:ea typeface="+mn-ea"/>
          <a:cs typeface="Calibri" panose="020F0502020204030204" pitchFamily="34" charset="0"/>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800" kern="1200">
          <a:solidFill>
            <a:schemeClr val="tx2"/>
          </a:solidFill>
          <a:latin typeface="Calibri (Body)"/>
          <a:ea typeface="+mn-ea"/>
          <a:cs typeface="Calibri" panose="020F0502020204030204" pitchFamily="34" charset="0"/>
        </a:defRPr>
      </a:lvl2pPr>
      <a:lvl3pPr marL="694944" indent="-347472" algn="l" defTabSz="914400" rtl="0" eaLnBrk="1" latinLnBrk="0" hangingPunct="1">
        <a:lnSpc>
          <a:spcPct val="100000"/>
        </a:lnSpc>
        <a:spcBef>
          <a:spcPts val="800"/>
        </a:spcBef>
        <a:spcAft>
          <a:spcPts val="800"/>
        </a:spcAft>
        <a:buFont typeface="Arial" panose="020B0604020202020204" pitchFamily="34" charset="0"/>
        <a:buChar char="•"/>
        <a:defRPr sz="2400" kern="1200">
          <a:solidFill>
            <a:schemeClr val="tx2"/>
          </a:solidFill>
          <a:latin typeface="Calibri (Body)"/>
          <a:ea typeface="+mn-ea"/>
          <a:cs typeface="Calibri" panose="020F0502020204030204" pitchFamily="34" charset="0"/>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userDrawn="1">
          <p15:clr>
            <a:srgbClr val="F26B43"/>
          </p15:clr>
        </p15:guide>
        <p15:guide id="11" orient="horz" pos="4104">
          <p15:clr>
            <a:srgbClr val="F26B43"/>
          </p15:clr>
        </p15:guide>
        <p15:guide id="12" orient="horz" pos="864" userDrawn="1">
          <p15:clr>
            <a:srgbClr val="F26B43"/>
          </p15:clr>
        </p15:guide>
        <p15:guide id="13" orient="horz" pos="360" userDrawn="1">
          <p15:clr>
            <a:srgbClr val="F26B43"/>
          </p15:clr>
        </p15:guide>
        <p15:guide id="14" orient="horz" pos="3936" userDrawn="1">
          <p15:clr>
            <a:srgbClr val="F26B43"/>
          </p15:clr>
        </p15:guide>
        <p15:guide id="15" pos="984" userDrawn="1">
          <p15:clr>
            <a:srgbClr val="F26B43"/>
          </p15:clr>
        </p15:guide>
        <p15:guide id="16" pos="5376" userDrawn="1">
          <p15:clr>
            <a:srgbClr val="F26B43"/>
          </p15:clr>
        </p15:guide>
        <p15:guide id="17" pos="264"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0" y="6495691"/>
            <a:ext cx="9144000" cy="362309"/>
          </a:xfrm>
          <a:prstGeom prst="rect">
            <a:avLst/>
          </a:prstGeom>
        </p:spPr>
        <p:txBody>
          <a:bodyPr vert="horz" lIns="91440" tIns="45720" rIns="91440" bIns="45720" rtlCol="0" anchor="ctr"/>
          <a:lstStyle>
            <a:lvl1pPr algn="ctr">
              <a:defRPr sz="800">
                <a:solidFill>
                  <a:schemeClr val="tx1"/>
                </a:solidFill>
              </a:defRPr>
            </a:lvl1pPr>
          </a:lstStyle>
          <a:p>
            <a:r>
              <a:rPr lang="en-US"/>
              <a:t>Add long copyright line here</a:t>
            </a:r>
            <a:endParaRPr lang="en-US" dirty="0"/>
          </a:p>
        </p:txBody>
      </p:sp>
      <p:sp>
        <p:nvSpPr>
          <p:cNvPr id="6" name="MGH Yellow Line">
            <a:extLst>
              <a:ext uri="{FF2B5EF4-FFF2-40B4-BE49-F238E27FC236}">
                <a16:creationId xmlns:a16="http://schemas.microsoft.com/office/drawing/2014/main" id="{F20163A4-4644-4B17-9C8A-EF42A992331B}"/>
              </a:ext>
              <a:ext uri="{C183D7F6-B498-43B3-948B-1728B52AA6E4}">
                <adec:decorative xmlns:adec="http://schemas.microsoft.com/office/drawing/2017/decorative" val="1"/>
              </a:ext>
            </a:extLst>
          </p:cNvPr>
          <p:cNvSpPr/>
          <p:nvPr userDrawn="1"/>
        </p:nvSpPr>
        <p:spPr>
          <a:xfrm>
            <a:off x="0" y="6432547"/>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37998185"/>
      </p:ext>
    </p:extLst>
  </p:cSld>
  <p:clrMap bg1="lt1" tx1="dk1" bg2="lt2" tx2="dk2" accent1="accent1" accent2="accent2" accent3="accent3" accent4="accent4" accent5="accent5" accent6="accent6" hlink="hlink" folHlink="folHlink"/>
  <p:sldLayoutIdLst>
    <p:sldLayoutId id="2147483685" r:id="rId1"/>
  </p:sldLayoutIdLst>
  <p:hf hdr="0" dt="0"/>
  <p:txStyles>
    <p:titleStyle>
      <a:lvl1pPr algn="ctr" defTabSz="914400" rtl="0" eaLnBrk="1" latinLnBrk="0" hangingPunct="1">
        <a:lnSpc>
          <a:spcPct val="90000"/>
        </a:lnSpc>
        <a:spcBef>
          <a:spcPct val="0"/>
        </a:spcBef>
        <a:buNone/>
        <a:defRPr sz="1600" b="0" kern="1200">
          <a:solidFill>
            <a:schemeClr val="tx2"/>
          </a:solidFill>
          <a:latin typeface="+mj-lt"/>
          <a:ea typeface="+mj-ea"/>
          <a:cs typeface="+mj-cs"/>
        </a:defRPr>
      </a:lvl1pPr>
    </p:titleStyle>
    <p:bodyStyle>
      <a:lvl1pPr marL="0" marR="0" indent="0" algn="ctr" defTabSz="914400" rtl="0" eaLnBrk="1" fontAlgn="auto" latinLnBrk="0" hangingPunct="1">
        <a:lnSpc>
          <a:spcPct val="100000"/>
        </a:lnSpc>
        <a:spcBef>
          <a:spcPts val="0"/>
        </a:spcBef>
        <a:spcAft>
          <a:spcPts val="0"/>
        </a:spcAft>
        <a:buClrTx/>
        <a:buSzTx/>
        <a:buFontTx/>
        <a:buNone/>
        <a:tabLst/>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2112" userDrawn="1">
          <p15:clr>
            <a:srgbClr val="F26B43"/>
          </p15:clr>
        </p15:guide>
        <p15:guide id="6" pos="216">
          <p15:clr>
            <a:srgbClr val="F26B43"/>
          </p15:clr>
        </p15:guide>
        <p15:guide id="7" pos="5544">
          <p15:clr>
            <a:srgbClr val="F26B43"/>
          </p15:clr>
        </p15:guide>
        <p15:guide id="9" orient="horz" pos="4211">
          <p15:clr>
            <a:srgbClr val="F26B43"/>
          </p15:clr>
        </p15:guide>
        <p15:guide id="10" orient="horz" pos="624" userDrawn="1">
          <p15:clr>
            <a:srgbClr val="F26B43"/>
          </p15:clr>
        </p15:guide>
        <p15:guide id="11" orient="horz" pos="4104">
          <p15:clr>
            <a:srgbClr val="F26B43"/>
          </p15:clr>
        </p15:guide>
        <p15:guide id="12" orient="horz" pos="2160" userDrawn="1">
          <p15:clr>
            <a:srgbClr val="F26B43"/>
          </p15:clr>
        </p15:guide>
        <p15:guide id="13" pos="3648"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0" y="6495691"/>
            <a:ext cx="9144000" cy="362309"/>
          </a:xfrm>
          <a:prstGeom prst="rect">
            <a:avLst/>
          </a:prstGeom>
        </p:spPr>
        <p:txBody>
          <a:bodyPr vert="horz" lIns="91440" tIns="45720" rIns="91440" bIns="45720" rtlCol="0" anchor="ctr"/>
          <a:lstStyle>
            <a:lvl1pPr algn="ctr">
              <a:defRPr sz="800">
                <a:solidFill>
                  <a:schemeClr val="tx1"/>
                </a:solidFill>
                <a:latin typeface="Calibri (Body)"/>
                <a:cs typeface="Calibri" panose="020F0502020204030204" pitchFamily="34" charset="0"/>
              </a:defRPr>
            </a:lvl1pPr>
          </a:lstStyle>
          <a:p>
            <a:r>
              <a:rPr lang="en-US" dirty="0"/>
              <a:t>Add long copyright line here</a:t>
            </a:r>
          </a:p>
        </p:txBody>
      </p:sp>
    </p:spTree>
    <p:extLst>
      <p:ext uri="{BB962C8B-B14F-4D97-AF65-F5344CB8AC3E}">
        <p14:creationId xmlns:p14="http://schemas.microsoft.com/office/powerpoint/2010/main" val="1669503335"/>
      </p:ext>
    </p:extLst>
  </p:cSld>
  <p:clrMap bg1="lt1" tx1="dk1" bg2="lt2" tx2="dk2" accent1="accent1" accent2="accent2" accent3="accent3" accent4="accent4" accent5="accent5" accent6="accent6" hlink="hlink" folHlink="folHlink"/>
  <p:sldLayoutIdLst>
    <p:sldLayoutId id="2147483716" r:id="rId1"/>
  </p:sldLayoutIdLst>
  <p:hf hdr="0" dt="0"/>
  <p:txStyles>
    <p:titleStyle>
      <a:lvl1pPr algn="ctr" defTabSz="914400" rtl="0" eaLnBrk="1" latinLnBrk="0" hangingPunct="1">
        <a:lnSpc>
          <a:spcPct val="90000"/>
        </a:lnSpc>
        <a:spcBef>
          <a:spcPct val="0"/>
        </a:spcBef>
        <a:buNone/>
        <a:defRPr sz="1600" b="0" kern="1200">
          <a:solidFill>
            <a:schemeClr val="tx2"/>
          </a:solidFill>
          <a:latin typeface="+mj-lt"/>
          <a:ea typeface="+mj-ea"/>
          <a:cs typeface="+mj-cs"/>
        </a:defRPr>
      </a:lvl1pPr>
    </p:titleStyle>
    <p:bodyStyle>
      <a:lvl1pPr marL="0" marR="0" indent="0" algn="ctr" defTabSz="914400" rtl="0" eaLnBrk="1" fontAlgn="auto" latinLnBrk="0" hangingPunct="1">
        <a:lnSpc>
          <a:spcPct val="100000"/>
        </a:lnSpc>
        <a:spcBef>
          <a:spcPts val="0"/>
        </a:spcBef>
        <a:spcAft>
          <a:spcPts val="0"/>
        </a:spcAft>
        <a:buClrTx/>
        <a:buSzTx/>
        <a:buFontTx/>
        <a:buNone/>
        <a:tabLst/>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2112" userDrawn="1">
          <p15:clr>
            <a:srgbClr val="F26B43"/>
          </p15:clr>
        </p15:guide>
        <p15:guide id="6" pos="216">
          <p15:clr>
            <a:srgbClr val="F26B43"/>
          </p15:clr>
        </p15:guide>
        <p15:guide id="7" pos="5544">
          <p15:clr>
            <a:srgbClr val="F26B43"/>
          </p15:clr>
        </p15:guide>
        <p15:guide id="9" orient="horz" pos="4211">
          <p15:clr>
            <a:srgbClr val="F26B43"/>
          </p15:clr>
        </p15:guide>
        <p15:guide id="10" orient="horz" pos="624" userDrawn="1">
          <p15:clr>
            <a:srgbClr val="F26B43"/>
          </p15:clr>
        </p15:guide>
        <p15:guide id="11" orient="horz" pos="4104">
          <p15:clr>
            <a:srgbClr val="F26B43"/>
          </p15:clr>
        </p15:guide>
        <p15:guide id="12" orient="horz" pos="2160" userDrawn="1">
          <p15:clr>
            <a:srgbClr val="F26B43"/>
          </p15:clr>
        </p15:guide>
        <p15:guide id="13" pos="3648"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 Placeholder">
            <a:extLst>
              <a:ext uri="{FF2B5EF4-FFF2-40B4-BE49-F238E27FC236}">
                <a16:creationId xmlns:a16="http://schemas.microsoft.com/office/drawing/2014/main" id="{BEB99B55-73FB-42B4-93ED-C5E818675C31}"/>
              </a:ext>
            </a:extLst>
          </p:cNvPr>
          <p:cNvSpPr>
            <a:spLocks noGrp="1"/>
          </p:cNvSpPr>
          <p:nvPr>
            <p:ph type="body" idx="1"/>
          </p:nvPr>
        </p:nvSpPr>
        <p:spPr>
          <a:xfrm>
            <a:off x="342901" y="1976546"/>
            <a:ext cx="6480593" cy="4351338"/>
          </a:xfrm>
          <a:prstGeom prst="rect">
            <a:avLst/>
          </a:prstGeom>
        </p:spPr>
        <p:txBody>
          <a:bodyPr vert="horz" lIns="91440" tIns="45720" rIns="91440" bIns="45720" rtlCol="0">
            <a:normAutofit/>
          </a:bodyPr>
          <a:lstStyle/>
          <a:p>
            <a:pPr lvl="0"/>
            <a:r>
              <a:rPr lang="en-US" dirty="0"/>
              <a:t>Slide Content</a:t>
            </a:r>
          </a:p>
          <a:p>
            <a:pPr lvl="2"/>
            <a:r>
              <a:rPr lang="en-US" dirty="0"/>
              <a:t>Second level</a:t>
            </a:r>
          </a:p>
          <a:p>
            <a:pPr lvl="3"/>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hort Copyright">
            <a:extLst>
              <a:ext uri="{FF2B5EF4-FFF2-40B4-BE49-F238E27FC236}">
                <a16:creationId xmlns:a16="http://schemas.microsoft.com/office/drawing/2014/main" id="{8237BEAE-E46E-CD64-3F99-9552573C3337}"/>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rPr>
              <a:t>© McGraw Hill LLC</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37202" y="6682314"/>
            <a:ext cx="342900" cy="143831"/>
          </a:xfrm>
          <a:prstGeom prst="rect">
            <a:avLst/>
          </a:prstGeom>
        </p:spPr>
        <p:txBody>
          <a:bodyPr vert="horz" lIns="45720" tIns="45720" rIns="45720" bIns="45720" rtlCol="0" anchor="ctr"/>
          <a:lstStyle>
            <a:lvl1pPr algn="r">
              <a:defRPr lang="en-US" sz="800" smtClean="0">
                <a:solidFill>
                  <a:schemeClr val="tx1"/>
                </a:solidFill>
              </a:defRPr>
            </a:lvl1pPr>
          </a:lstStyle>
          <a:p>
            <a:fld id="{68151E55-6873-49E2-B8D5-2F265E6F1973}" type="slidenum">
              <a:rPr lang="en-US" smtClean="0"/>
              <a:pPr/>
              <a:t>‹#›</a:t>
            </a:fld>
            <a:endParaRPr lang="en-US" dirty="0"/>
          </a:p>
        </p:txBody>
      </p:sp>
      <p:grpSp>
        <p:nvGrpSpPr>
          <p:cNvPr id="6" name="MGH Shape">
            <a:extLst>
              <a:ext uri="{FF2B5EF4-FFF2-40B4-BE49-F238E27FC236}">
                <a16:creationId xmlns:a16="http://schemas.microsoft.com/office/drawing/2014/main" id="{B719ECBD-8119-4217-9D58-2638FA4365C1}"/>
              </a:ext>
              <a:ext uri="{C183D7F6-B498-43B3-948B-1728B52AA6E4}">
                <adec:decorative xmlns:adec="http://schemas.microsoft.com/office/drawing/2017/decorative" val="1"/>
              </a:ext>
            </a:extLst>
          </p:cNvPr>
          <p:cNvGrpSpPr/>
          <p:nvPr userDrawn="1"/>
        </p:nvGrpSpPr>
        <p:grpSpPr>
          <a:xfrm>
            <a:off x="6622742" y="0"/>
            <a:ext cx="2521258" cy="6623843"/>
            <a:chOff x="3491346" y="0"/>
            <a:chExt cx="2508933" cy="6367263"/>
          </a:xfrm>
        </p:grpSpPr>
        <p:sp>
          <p:nvSpPr>
            <p:cNvPr id="9" name="Freeform 11">
              <a:extLst>
                <a:ext uri="{FF2B5EF4-FFF2-40B4-BE49-F238E27FC236}">
                  <a16:creationId xmlns:a16="http://schemas.microsoft.com/office/drawing/2014/main" id="{FCAD01AC-30CD-4728-B0FD-543493B2CE55}"/>
                </a:ext>
              </a:extLst>
            </p:cNvPr>
            <p:cNvSpPr/>
            <p:nvPr/>
          </p:nvSpPr>
          <p:spPr>
            <a:xfrm rot="10800000">
              <a:off x="5468761" y="1352709"/>
              <a:ext cx="531517" cy="1821241"/>
            </a:xfrm>
            <a:custGeom>
              <a:avLst/>
              <a:gdLst>
                <a:gd name="connsiteX0" fmla="*/ 0 w 531517"/>
                <a:gd name="connsiteY0" fmla="*/ 1821241 h 1821241"/>
                <a:gd name="connsiteX1" fmla="*/ 0 w 531517"/>
                <a:gd name="connsiteY1" fmla="*/ 0 h 1821241"/>
                <a:gd name="connsiteX2" fmla="*/ 531517 w 531517"/>
                <a:gd name="connsiteY2" fmla="*/ 672400 h 1821241"/>
                <a:gd name="connsiteX3" fmla="*/ 0 w 531517"/>
                <a:gd name="connsiteY3" fmla="*/ 1821241 h 1821241"/>
              </a:gdLst>
              <a:ahLst/>
              <a:cxnLst>
                <a:cxn ang="0">
                  <a:pos x="connsiteX0" y="connsiteY0"/>
                </a:cxn>
                <a:cxn ang="0">
                  <a:pos x="connsiteX1" y="connsiteY1"/>
                </a:cxn>
                <a:cxn ang="0">
                  <a:pos x="connsiteX2" y="connsiteY2"/>
                </a:cxn>
                <a:cxn ang="0">
                  <a:pos x="connsiteX3" y="connsiteY3"/>
                </a:cxn>
              </a:cxnLst>
              <a:rect l="l" t="t" r="r" b="b"/>
              <a:pathLst>
                <a:path w="531517" h="1821241">
                  <a:moveTo>
                    <a:pt x="0" y="1821241"/>
                  </a:moveTo>
                  <a:lnTo>
                    <a:pt x="0" y="0"/>
                  </a:lnTo>
                  <a:lnTo>
                    <a:pt x="531517" y="672400"/>
                  </a:lnTo>
                  <a:lnTo>
                    <a:pt x="0" y="1821241"/>
                  </a:lnTo>
                  <a:close/>
                </a:path>
              </a:pathLst>
            </a:custGeom>
            <a:solidFill>
              <a:srgbClr val="9F2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0" name="Freeform 12">
              <a:extLst>
                <a:ext uri="{FF2B5EF4-FFF2-40B4-BE49-F238E27FC236}">
                  <a16:creationId xmlns:a16="http://schemas.microsoft.com/office/drawing/2014/main" id="{9A51DD71-B849-456F-A479-25728C0B26F4}"/>
                </a:ext>
              </a:extLst>
            </p:cNvPr>
            <p:cNvSpPr/>
            <p:nvPr/>
          </p:nvSpPr>
          <p:spPr>
            <a:xfrm rot="10800000">
              <a:off x="3491346" y="0"/>
              <a:ext cx="2508932" cy="2501550"/>
            </a:xfrm>
            <a:custGeom>
              <a:avLst/>
              <a:gdLst>
                <a:gd name="connsiteX0" fmla="*/ 2508932 w 2508932"/>
                <a:gd name="connsiteY0" fmla="*/ 2501550 h 2501550"/>
                <a:gd name="connsiteX1" fmla="*/ 0 w 2508932"/>
                <a:gd name="connsiteY1" fmla="*/ 2501550 h 2501550"/>
                <a:gd name="connsiteX2" fmla="*/ 0 w 2508932"/>
                <a:gd name="connsiteY2" fmla="*/ 1148841 h 2501550"/>
                <a:gd name="connsiteX3" fmla="*/ 531517 w 2508932"/>
                <a:gd name="connsiteY3" fmla="*/ 0 h 2501550"/>
                <a:gd name="connsiteX4" fmla="*/ 2508932 w 2508932"/>
                <a:gd name="connsiteY4" fmla="*/ 2501550 h 2501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932" h="2501550">
                  <a:moveTo>
                    <a:pt x="2508932" y="2501550"/>
                  </a:moveTo>
                  <a:lnTo>
                    <a:pt x="0" y="2501550"/>
                  </a:lnTo>
                  <a:lnTo>
                    <a:pt x="0" y="1148841"/>
                  </a:lnTo>
                  <a:lnTo>
                    <a:pt x="531517" y="0"/>
                  </a:lnTo>
                  <a:lnTo>
                    <a:pt x="2508932" y="2501550"/>
                  </a:lnTo>
                  <a:close/>
                </a:path>
              </a:pathLst>
            </a:custGeom>
            <a:solidFill>
              <a:srgbClr val="E2D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1" name="Freeform 13">
              <a:extLst>
                <a:ext uri="{FF2B5EF4-FFF2-40B4-BE49-F238E27FC236}">
                  <a16:creationId xmlns:a16="http://schemas.microsoft.com/office/drawing/2014/main" id="{CE349BEA-4244-4589-91D3-1DECC6AB1E90}"/>
                </a:ext>
              </a:extLst>
            </p:cNvPr>
            <p:cNvSpPr/>
            <p:nvPr/>
          </p:nvSpPr>
          <p:spPr>
            <a:xfrm rot="10800000">
              <a:off x="3680272" y="1352707"/>
              <a:ext cx="2320007" cy="5014556"/>
            </a:xfrm>
            <a:custGeom>
              <a:avLst/>
              <a:gdLst>
                <a:gd name="connsiteX0" fmla="*/ 0 w 2320007"/>
                <a:gd name="connsiteY0" fmla="*/ 5014556 h 5014556"/>
                <a:gd name="connsiteX1" fmla="*/ 0 w 2320007"/>
                <a:gd name="connsiteY1" fmla="*/ 0 h 5014556"/>
                <a:gd name="connsiteX2" fmla="*/ 2320007 w 2320007"/>
                <a:gd name="connsiteY2" fmla="*/ 0 h 5014556"/>
                <a:gd name="connsiteX3" fmla="*/ 531518 w 2320007"/>
                <a:gd name="connsiteY3" fmla="*/ 3865713 h 5014556"/>
                <a:gd name="connsiteX4" fmla="*/ 1 w 2320007"/>
                <a:gd name="connsiteY4" fmla="*/ 3193313 h 5014556"/>
                <a:gd name="connsiteX5" fmla="*/ 1 w 2320007"/>
                <a:gd name="connsiteY5" fmla="*/ 5014554 h 5014556"/>
                <a:gd name="connsiteX6" fmla="*/ 0 w 2320007"/>
                <a:gd name="connsiteY6" fmla="*/ 5014556 h 501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0007" h="5014556">
                  <a:moveTo>
                    <a:pt x="0" y="5014556"/>
                  </a:moveTo>
                  <a:lnTo>
                    <a:pt x="0" y="0"/>
                  </a:lnTo>
                  <a:lnTo>
                    <a:pt x="2320007" y="0"/>
                  </a:lnTo>
                  <a:lnTo>
                    <a:pt x="531518" y="3865713"/>
                  </a:lnTo>
                  <a:lnTo>
                    <a:pt x="1" y="3193313"/>
                  </a:lnTo>
                  <a:lnTo>
                    <a:pt x="1" y="5014554"/>
                  </a:lnTo>
                  <a:lnTo>
                    <a:pt x="0" y="50145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sp>
        <p:nvSpPr>
          <p:cNvPr id="13" name="Title Placeholder">
            <a:extLst>
              <a:ext uri="{FF2B5EF4-FFF2-40B4-BE49-F238E27FC236}">
                <a16:creationId xmlns:a16="http://schemas.microsoft.com/office/drawing/2014/main" id="{34622483-C344-43F3-82BE-D7AE2DFFFAB0}"/>
              </a:ext>
            </a:extLst>
          </p:cNvPr>
          <p:cNvSpPr>
            <a:spLocks noGrp="1"/>
          </p:cNvSpPr>
          <p:nvPr>
            <p:ph type="title"/>
          </p:nvPr>
        </p:nvSpPr>
        <p:spPr>
          <a:xfrm>
            <a:off x="342900" y="136257"/>
            <a:ext cx="6073803" cy="685800"/>
          </a:xfrm>
          <a:prstGeom prst="rect">
            <a:avLst/>
          </a:prstGeom>
        </p:spPr>
        <p:txBody>
          <a:bodyPr vert="horz" lIns="91440" tIns="45720" rIns="91440" bIns="45720" rtlCol="0" anchor="ctr">
            <a:normAutofit/>
          </a:bodyPr>
          <a:lstStyle/>
          <a:p>
            <a:r>
              <a:rPr lang="en-US" dirty="0"/>
              <a:t>Title goes here</a:t>
            </a:r>
          </a:p>
        </p:txBody>
      </p:sp>
    </p:spTree>
    <p:extLst>
      <p:ext uri="{BB962C8B-B14F-4D97-AF65-F5344CB8AC3E}">
        <p14:creationId xmlns:p14="http://schemas.microsoft.com/office/powerpoint/2010/main" val="3690558099"/>
      </p:ext>
    </p:extLst>
  </p:cSld>
  <p:clrMap bg1="lt1" tx1="dk1" bg2="lt2" tx2="dk2" accent1="accent1" accent2="accent2" accent3="accent3" accent4="accent4" accent5="accent5" accent6="accent6" hlink="hlink" folHlink="folHlink"/>
  <p:sldLayoutIdLst>
    <p:sldLayoutId id="2147483690" r:id="rId1"/>
    <p:sldLayoutId id="2147483698" r:id="rId2"/>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kern="1200">
          <a:solidFill>
            <a:schemeClr val="tx2"/>
          </a:solidFill>
          <a:latin typeface="+mn-lt"/>
          <a:ea typeface="+mn-ea"/>
          <a:cs typeface="+mn-cs"/>
        </a:defRPr>
      </a:lvl1pPr>
      <a:lvl2pPr marL="1588" indent="0" algn="l" defTabSz="914400" rtl="0" eaLnBrk="1" latinLnBrk="0" hangingPunct="1">
        <a:lnSpc>
          <a:spcPct val="100000"/>
        </a:lnSpc>
        <a:spcBef>
          <a:spcPts val="800"/>
        </a:spcBef>
        <a:buClrTx/>
        <a:buFont typeface="Arial" panose="020B0604020202020204" pitchFamily="34" charset="0"/>
        <a:buNone/>
        <a:defRPr sz="2000" kern="1200">
          <a:solidFill>
            <a:schemeClr val="tx2"/>
          </a:solidFill>
          <a:latin typeface="+mn-lt"/>
          <a:ea typeface="+mn-ea"/>
          <a:cs typeface="+mn-cs"/>
        </a:defRPr>
      </a:lvl2pPr>
      <a:lvl3pPr marL="517525" indent="-285750" algn="l" defTabSz="914400" rtl="0" eaLnBrk="1" latinLnBrk="0" hangingPunct="1">
        <a:lnSpc>
          <a:spcPct val="100000"/>
        </a:lnSpc>
        <a:spcBef>
          <a:spcPts val="800"/>
        </a:spcBef>
        <a:buFont typeface="Arial" panose="020B0604020202020204" pitchFamily="34" charset="0"/>
        <a:buChar char="•"/>
        <a:defRPr sz="2000" kern="1200">
          <a:solidFill>
            <a:schemeClr val="tx2"/>
          </a:solidFill>
          <a:latin typeface="+mn-lt"/>
          <a:ea typeface="+mn-ea"/>
          <a:cs typeface="+mn-cs"/>
        </a:defRPr>
      </a:lvl3pPr>
      <a:lvl4pPr marL="741363" indent="-28575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5544" userDrawn="1">
          <p15:clr>
            <a:srgbClr val="F26B43"/>
          </p15:clr>
        </p15:guide>
        <p15:guide id="6" pos="216">
          <p15:clr>
            <a:srgbClr val="F26B43"/>
          </p15:clr>
        </p15:guide>
        <p15:guide id="7" pos="4296" userDrawn="1">
          <p15:clr>
            <a:srgbClr val="F26B43"/>
          </p15:clr>
        </p15:guide>
        <p15:guide id="9" orient="horz" pos="4211">
          <p15:clr>
            <a:srgbClr val="F26B43"/>
          </p15:clr>
        </p15:guide>
        <p15:guide id="10" orient="horz" pos="1248" userDrawn="1">
          <p15:clr>
            <a:srgbClr val="F26B43"/>
          </p15:clr>
        </p15:guide>
        <p15:guide id="11" orient="horz" pos="3984" userDrawn="1">
          <p15:clr>
            <a:srgbClr val="F26B43"/>
          </p15:clr>
        </p15:guide>
        <p15:guide id="12" orient="horz" pos="1656" userDrawn="1">
          <p15:clr>
            <a:srgbClr val="F26B43"/>
          </p15:clr>
        </p15:guide>
        <p15:guide id="13" pos="2980">
          <p15:clr>
            <a:srgbClr val="F26B43"/>
          </p15:clr>
        </p15:guide>
        <p15:guide id="14" orient="horz" pos="2260" userDrawn="1">
          <p15:clr>
            <a:srgbClr val="F26B43"/>
          </p15:clr>
        </p15:guide>
        <p15:guide id="15" pos="264" userDrawn="1">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 Placeholder">
            <a:extLst>
              <a:ext uri="{FF2B5EF4-FFF2-40B4-BE49-F238E27FC236}">
                <a16:creationId xmlns:a16="http://schemas.microsoft.com/office/drawing/2014/main" id="{BEB99B55-73FB-42B4-93ED-C5E818675C31}"/>
              </a:ext>
            </a:extLst>
          </p:cNvPr>
          <p:cNvSpPr>
            <a:spLocks noGrp="1"/>
          </p:cNvSpPr>
          <p:nvPr>
            <p:ph type="body" idx="1"/>
          </p:nvPr>
        </p:nvSpPr>
        <p:spPr>
          <a:xfrm>
            <a:off x="342901" y="1976546"/>
            <a:ext cx="6480593" cy="4351338"/>
          </a:xfrm>
          <a:prstGeom prst="rect">
            <a:avLst/>
          </a:prstGeom>
        </p:spPr>
        <p:txBody>
          <a:bodyPr vert="horz" lIns="91440" tIns="45720" rIns="91440" bIns="45720" rtlCol="0">
            <a:normAutofit/>
          </a:bodyPr>
          <a:lstStyle/>
          <a:p>
            <a:pPr lvl="0"/>
            <a:r>
              <a:rPr lang="en-US" dirty="0"/>
              <a:t>Slide Content</a:t>
            </a:r>
          </a:p>
          <a:p>
            <a:pPr lvl="2"/>
            <a:r>
              <a:rPr lang="en-US" dirty="0"/>
              <a:t>Second level</a:t>
            </a:r>
          </a:p>
          <a:p>
            <a:pPr lvl="3"/>
            <a:r>
              <a:rPr lang="en-US" dirty="0"/>
              <a:t>Third level</a:t>
            </a:r>
          </a:p>
        </p:txBody>
      </p:sp>
      <p:sp>
        <p:nvSpPr>
          <p:cNvPr id="3" name="Short Copyright">
            <a:extLst>
              <a:ext uri="{FF2B5EF4-FFF2-40B4-BE49-F238E27FC236}">
                <a16:creationId xmlns:a16="http://schemas.microsoft.com/office/drawing/2014/main" id="{8237BEAE-E46E-CD64-3F99-9552573C3337}"/>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rPr>
              <a:t>© McGraw Hill LLC</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37202" y="6682314"/>
            <a:ext cx="342900" cy="143831"/>
          </a:xfrm>
          <a:prstGeom prst="rect">
            <a:avLst/>
          </a:prstGeom>
        </p:spPr>
        <p:txBody>
          <a:bodyPr vert="horz" lIns="45720" tIns="45720" rIns="45720" bIns="45720" rtlCol="0" anchor="ctr"/>
          <a:lstStyle>
            <a:lvl1pPr algn="r">
              <a:defRPr lang="en-US" sz="800" smtClean="0">
                <a:solidFill>
                  <a:schemeClr val="tx1"/>
                </a:solidFill>
              </a:defRPr>
            </a:lvl1pPr>
          </a:lstStyle>
          <a:p>
            <a:fld id="{68151E55-6873-49E2-B8D5-2F265E6F1973}" type="slidenum">
              <a:rPr lang="en-US" smtClean="0"/>
              <a:pPr/>
              <a:t>‹#›</a:t>
            </a:fld>
            <a:endParaRPr lang="en-US" dirty="0"/>
          </a:p>
        </p:txBody>
      </p:sp>
      <p:sp>
        <p:nvSpPr>
          <p:cNvPr id="13" name="Title Placeholder">
            <a:extLst>
              <a:ext uri="{FF2B5EF4-FFF2-40B4-BE49-F238E27FC236}">
                <a16:creationId xmlns:a16="http://schemas.microsoft.com/office/drawing/2014/main" id="{34622483-C344-43F3-82BE-D7AE2DFFFAB0}"/>
              </a:ext>
            </a:extLst>
          </p:cNvPr>
          <p:cNvSpPr>
            <a:spLocks noGrp="1"/>
          </p:cNvSpPr>
          <p:nvPr>
            <p:ph type="title"/>
          </p:nvPr>
        </p:nvSpPr>
        <p:spPr>
          <a:xfrm>
            <a:off x="342900" y="136257"/>
            <a:ext cx="6073803" cy="685800"/>
          </a:xfrm>
          <a:prstGeom prst="rect">
            <a:avLst/>
          </a:prstGeom>
        </p:spPr>
        <p:txBody>
          <a:bodyPr vert="horz" lIns="91440" tIns="45720" rIns="91440" bIns="45720" rtlCol="0" anchor="ctr">
            <a:normAutofit/>
          </a:bodyPr>
          <a:lstStyle/>
          <a:p>
            <a:r>
              <a:rPr lang="en-US" dirty="0"/>
              <a:t>Title goes here</a:t>
            </a:r>
          </a:p>
        </p:txBody>
      </p:sp>
    </p:spTree>
    <p:extLst>
      <p:ext uri="{BB962C8B-B14F-4D97-AF65-F5344CB8AC3E}">
        <p14:creationId xmlns:p14="http://schemas.microsoft.com/office/powerpoint/2010/main" val="4028051786"/>
      </p:ext>
    </p:extLst>
  </p:cSld>
  <p:clrMap bg1="lt1" tx1="dk1" bg2="lt2" tx2="dk2" accent1="accent1" accent2="accent2" accent3="accent3" accent4="accent4" accent5="accent5" accent6="accent6" hlink="hlink" folHlink="folHlink"/>
  <p:sldLayoutIdLst>
    <p:sldLayoutId id="2147483724" r:id="rId1"/>
    <p:sldLayoutId id="2147483725" r:id="rId2"/>
  </p:sldLayoutIdLst>
  <p:hf hdr="0" dt="0"/>
  <p:txStyles>
    <p:titleStyle>
      <a:lvl1pPr algn="l" defTabSz="914400" rtl="0" eaLnBrk="1" latinLnBrk="0" hangingPunct="1">
        <a:lnSpc>
          <a:spcPct val="90000"/>
        </a:lnSpc>
        <a:spcBef>
          <a:spcPct val="0"/>
        </a:spcBef>
        <a:buNone/>
        <a:defRPr sz="2800" b="0" kern="1200">
          <a:solidFill>
            <a:srgbClr val="C00000"/>
          </a:solidFill>
          <a:latin typeface="+mj-lt"/>
          <a:ea typeface="+mj-ea"/>
          <a:cs typeface="+mj-cs"/>
        </a:defRPr>
      </a:lvl1pPr>
    </p:titleStyle>
    <p:body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kern="1200">
          <a:solidFill>
            <a:schemeClr val="tx2"/>
          </a:solidFill>
          <a:latin typeface="+mn-lt"/>
          <a:ea typeface="+mn-ea"/>
          <a:cs typeface="+mn-cs"/>
        </a:defRPr>
      </a:lvl1pPr>
      <a:lvl2pPr marL="1588" indent="0" algn="l" defTabSz="914400" rtl="0" eaLnBrk="1" latinLnBrk="0" hangingPunct="1">
        <a:lnSpc>
          <a:spcPct val="100000"/>
        </a:lnSpc>
        <a:spcBef>
          <a:spcPts val="800"/>
        </a:spcBef>
        <a:buClrTx/>
        <a:buFont typeface="Arial" panose="020B0604020202020204" pitchFamily="34" charset="0"/>
        <a:buNone/>
        <a:defRPr sz="2000" kern="1200">
          <a:solidFill>
            <a:schemeClr val="tx2"/>
          </a:solidFill>
          <a:latin typeface="+mn-lt"/>
          <a:ea typeface="+mn-ea"/>
          <a:cs typeface="+mn-cs"/>
        </a:defRPr>
      </a:lvl2pPr>
      <a:lvl3pPr marL="517525" indent="-285750" algn="l" defTabSz="914400" rtl="0" eaLnBrk="1" latinLnBrk="0" hangingPunct="1">
        <a:lnSpc>
          <a:spcPct val="100000"/>
        </a:lnSpc>
        <a:spcBef>
          <a:spcPts val="800"/>
        </a:spcBef>
        <a:buFont typeface="Arial" panose="020B0604020202020204" pitchFamily="34" charset="0"/>
        <a:buChar char="•"/>
        <a:defRPr sz="2000" kern="1200">
          <a:solidFill>
            <a:schemeClr val="tx2"/>
          </a:solidFill>
          <a:latin typeface="+mn-lt"/>
          <a:ea typeface="+mn-ea"/>
          <a:cs typeface="+mn-cs"/>
        </a:defRPr>
      </a:lvl3pPr>
      <a:lvl4pPr marL="741363" indent="-28575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5544" userDrawn="1">
          <p15:clr>
            <a:srgbClr val="F26B43"/>
          </p15:clr>
        </p15:guide>
        <p15:guide id="6" pos="216">
          <p15:clr>
            <a:srgbClr val="F26B43"/>
          </p15:clr>
        </p15:guide>
        <p15:guide id="7" pos="4296" userDrawn="1">
          <p15:clr>
            <a:srgbClr val="F26B43"/>
          </p15:clr>
        </p15:guide>
        <p15:guide id="9" orient="horz" pos="4211">
          <p15:clr>
            <a:srgbClr val="F26B43"/>
          </p15:clr>
        </p15:guide>
        <p15:guide id="10" orient="horz" pos="1248" userDrawn="1">
          <p15:clr>
            <a:srgbClr val="F26B43"/>
          </p15:clr>
        </p15:guide>
        <p15:guide id="11" orient="horz" pos="3984" userDrawn="1">
          <p15:clr>
            <a:srgbClr val="F26B43"/>
          </p15:clr>
        </p15:guide>
        <p15:guide id="12" orient="horz" pos="1656" userDrawn="1">
          <p15:clr>
            <a:srgbClr val="F26B43"/>
          </p15:clr>
        </p15:guide>
        <p15:guide id="13" pos="2980">
          <p15:clr>
            <a:srgbClr val="F26B43"/>
          </p15:clr>
        </p15:guide>
        <p15:guide id="14" orient="horz" pos="2260" userDrawn="1">
          <p15:clr>
            <a:srgbClr val="F26B43"/>
          </p15:clr>
        </p15:guide>
        <p15:guide id="15" pos="264" userDrawn="1">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881C4C4E-EEEF-442A-AE3B-63C7E062F18C}"/>
              </a:ext>
            </a:extLst>
          </p:cNvPr>
          <p:cNvSpPr>
            <a:spLocks noGrp="1"/>
          </p:cNvSpPr>
          <p:nvPr>
            <p:ph type="title"/>
          </p:nvPr>
        </p:nvSpPr>
        <p:spPr>
          <a:xfrm>
            <a:off x="342900" y="136257"/>
            <a:ext cx="8458200" cy="685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id="{4F2C87DD-ADFA-433D-B7C8-4E9E42BC9E0F}"/>
              </a:ext>
            </a:extLst>
          </p:cNvPr>
          <p:cNvSpPr>
            <a:spLocks noGrp="1"/>
          </p:cNvSpPr>
          <p:nvPr>
            <p:ph type="body" idx="1"/>
          </p:nvPr>
        </p:nvSpPr>
        <p:spPr>
          <a:xfrm>
            <a:off x="342900" y="1371599"/>
            <a:ext cx="8458200" cy="487680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hort Copyright">
            <a:extLst>
              <a:ext uri="{FF2B5EF4-FFF2-40B4-BE49-F238E27FC236}">
                <a16:creationId xmlns:a16="http://schemas.microsoft.com/office/drawing/2014/main" id="{8F6FE8DA-E58A-87E5-52B2-E56D845E05FC}"/>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rPr>
              <a:t>© McGraw Hill LLC</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26412" y="6673531"/>
            <a:ext cx="355840" cy="161396"/>
          </a:xfrm>
          <a:prstGeom prst="rect">
            <a:avLst/>
          </a:prstGeom>
        </p:spPr>
        <p:txBody>
          <a:bodyPr vert="horz" lIns="45720" tIns="45720" rIns="45720" bIns="45720" rtlCol="0" anchor="ctr"/>
          <a:lstStyle>
            <a:lvl1pPr algn="r">
              <a:defRPr sz="800">
                <a:solidFill>
                  <a:schemeClr val="tx1"/>
                </a:solidFill>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2924093042"/>
      </p:ext>
    </p:extLst>
  </p:cSld>
  <p:clrMap bg1="lt1" tx1="dk1" bg2="lt2" tx2="dk2" accent1="accent1" accent2="accent2" accent3="accent3" accent4="accent4" accent5="accent5" accent6="accent6" hlink="hlink" folHlink="folHlink"/>
  <p:sldLayoutIdLst>
    <p:sldLayoutId id="2147483702" r:id="rId1"/>
    <p:sldLayoutId id="2147483703" r:id="rId2"/>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000" kern="1200">
          <a:solidFill>
            <a:schemeClr val="tx2"/>
          </a:solidFill>
          <a:latin typeface="+mn-lt"/>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000" kern="1200">
          <a:solidFill>
            <a:schemeClr val="tx2"/>
          </a:solidFill>
          <a:latin typeface="+mn-lt"/>
          <a:ea typeface="+mn-ea"/>
          <a:cs typeface="+mn-cs"/>
        </a:defRPr>
      </a:lvl2pPr>
      <a:lvl3pPr marL="517525" indent="-285750" algn="l" defTabSz="914400" rtl="0" eaLnBrk="1" latinLnBrk="0" hangingPunct="1">
        <a:lnSpc>
          <a:spcPct val="100000"/>
        </a:lnSpc>
        <a:spcBef>
          <a:spcPts val="800"/>
        </a:spcBef>
        <a:spcAft>
          <a:spcPts val="800"/>
        </a:spcAft>
        <a:buFont typeface="Arial" panose="020B0604020202020204" pitchFamily="34" charset="0"/>
        <a:buChar char="•"/>
        <a:defRPr sz="1800" kern="1200">
          <a:solidFill>
            <a:schemeClr val="tx2"/>
          </a:solidFill>
          <a:latin typeface="+mn-lt"/>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p15:clr>
            <a:srgbClr val="F26B43"/>
          </p15:clr>
        </p15:guide>
        <p15:guide id="11" orient="horz" pos="4104">
          <p15:clr>
            <a:srgbClr val="F26B43"/>
          </p15:clr>
        </p15:guide>
        <p15:guide id="12" orient="horz" pos="864">
          <p15:clr>
            <a:srgbClr val="F26B43"/>
          </p15:clr>
        </p15:guide>
        <p15:guide id="13" orient="horz" pos="360">
          <p15:clr>
            <a:srgbClr val="F26B43"/>
          </p15:clr>
        </p15:guide>
        <p15:guide id="14" orient="horz" pos="3936">
          <p15:clr>
            <a:srgbClr val="F26B43"/>
          </p15:clr>
        </p15:guide>
        <p15:guide id="15" pos="984">
          <p15:clr>
            <a:srgbClr val="F26B43"/>
          </p15:clr>
        </p15:guide>
        <p15:guide id="16" pos="5376">
          <p15:clr>
            <a:srgbClr val="F26B43"/>
          </p15:clr>
        </p15:guide>
        <p15:guide id="17" pos="264">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881C4C4E-EEEF-442A-AE3B-63C7E062F18C}"/>
              </a:ext>
            </a:extLst>
          </p:cNvPr>
          <p:cNvSpPr>
            <a:spLocks noGrp="1"/>
          </p:cNvSpPr>
          <p:nvPr>
            <p:ph type="title"/>
          </p:nvPr>
        </p:nvSpPr>
        <p:spPr>
          <a:xfrm>
            <a:off x="342900" y="136257"/>
            <a:ext cx="8458200" cy="685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id="{4F2C87DD-ADFA-433D-B7C8-4E9E42BC9E0F}"/>
              </a:ext>
            </a:extLst>
          </p:cNvPr>
          <p:cNvSpPr>
            <a:spLocks noGrp="1"/>
          </p:cNvSpPr>
          <p:nvPr>
            <p:ph type="body" idx="1"/>
          </p:nvPr>
        </p:nvSpPr>
        <p:spPr>
          <a:xfrm>
            <a:off x="342900" y="1371599"/>
            <a:ext cx="8458200" cy="487680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4" name="Short Copyright">
            <a:extLst>
              <a:ext uri="{FF2B5EF4-FFF2-40B4-BE49-F238E27FC236}">
                <a16:creationId xmlns:a16="http://schemas.microsoft.com/office/drawing/2014/main" id="{8F6FE8DA-E58A-87E5-52B2-E56D845E05FC}"/>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latin typeface="+mn-lt"/>
                <a:cs typeface="Calibri" panose="020F0502020204030204" pitchFamily="34" charset="0"/>
              </a:rPr>
              <a:t>© McGraw Hill LLC</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26412" y="6673531"/>
            <a:ext cx="355840" cy="161396"/>
          </a:xfrm>
          <a:prstGeom prst="rect">
            <a:avLst/>
          </a:prstGeom>
        </p:spPr>
        <p:txBody>
          <a:bodyPr vert="horz" lIns="45720" tIns="45720" rIns="45720" bIns="45720" rtlCol="0" anchor="ctr"/>
          <a:lstStyle>
            <a:lvl1pPr algn="r">
              <a:defRPr sz="800">
                <a:solidFill>
                  <a:schemeClr val="tx1"/>
                </a:solidFill>
                <a:latin typeface="+mn-lt"/>
                <a:cs typeface="Calibri" panose="020F0502020204030204" pitchFamily="34" charset="0"/>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815942756"/>
      </p:ext>
    </p:extLst>
  </p:cSld>
  <p:clrMap bg1="lt1" tx1="dk1" bg2="lt2" tx2="dk2" accent1="accent1" accent2="accent2" accent3="accent3" accent4="accent4" accent5="accent5" accent6="accent6" hlink="hlink" folHlink="folHlink"/>
  <p:sldLayoutIdLst>
    <p:sldLayoutId id="2147483721" r:id="rId1"/>
    <p:sldLayoutId id="2147483722" r:id="rId2"/>
  </p:sldLayoutIdLst>
  <p:hf hdr="0" dt="0"/>
  <p:txStyles>
    <p:titleStyle>
      <a:lvl1pPr algn="ctr" defTabSz="914400" rtl="0" eaLnBrk="1" latinLnBrk="0" hangingPunct="1">
        <a:lnSpc>
          <a:spcPct val="100000"/>
        </a:lnSpc>
        <a:spcBef>
          <a:spcPct val="0"/>
        </a:spcBef>
        <a:buNone/>
        <a:defRPr sz="2400" b="1" kern="1200">
          <a:solidFill>
            <a:srgbClr val="C00000"/>
          </a:solidFill>
          <a:latin typeface="+mj-lt"/>
          <a:ea typeface="+mj-ea"/>
          <a:cs typeface="Calibri" panose="020F0502020204030204" pitchFamily="34" charset="0"/>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000" kern="1200">
          <a:solidFill>
            <a:schemeClr val="tx2"/>
          </a:solidFill>
          <a:latin typeface="+mn-lt"/>
          <a:ea typeface="+mn-ea"/>
          <a:cs typeface="Calibri" panose="020F0502020204030204" pitchFamily="34" charset="0"/>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000" kern="1200">
          <a:solidFill>
            <a:schemeClr val="tx2"/>
          </a:solidFill>
          <a:latin typeface="+mn-lt"/>
          <a:ea typeface="+mn-ea"/>
          <a:cs typeface="Calibri" panose="020F0502020204030204" pitchFamily="34" charset="0"/>
        </a:defRPr>
      </a:lvl2pPr>
      <a:lvl3pPr marL="517525" indent="-285750" algn="l" defTabSz="914400" rtl="0" eaLnBrk="1" latinLnBrk="0" hangingPunct="1">
        <a:lnSpc>
          <a:spcPct val="100000"/>
        </a:lnSpc>
        <a:spcBef>
          <a:spcPts val="800"/>
        </a:spcBef>
        <a:spcAft>
          <a:spcPts val="800"/>
        </a:spcAft>
        <a:buFont typeface="Arial" panose="020B0604020202020204" pitchFamily="34" charset="0"/>
        <a:buChar char="•"/>
        <a:defRPr sz="1800" kern="1200">
          <a:solidFill>
            <a:schemeClr val="tx2"/>
          </a:solidFill>
          <a:latin typeface="+mn-lt"/>
          <a:ea typeface="+mn-ea"/>
          <a:cs typeface="Calibri" panose="020F0502020204030204" pitchFamily="34" charset="0"/>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p15:clr>
            <a:srgbClr val="F26B43"/>
          </p15:clr>
        </p15:guide>
        <p15:guide id="11" orient="horz" pos="4104">
          <p15:clr>
            <a:srgbClr val="F26B43"/>
          </p15:clr>
        </p15:guide>
        <p15:guide id="12" orient="horz" pos="864">
          <p15:clr>
            <a:srgbClr val="F26B43"/>
          </p15:clr>
        </p15:guide>
        <p15:guide id="13" orient="horz" pos="360">
          <p15:clr>
            <a:srgbClr val="F26B43"/>
          </p15:clr>
        </p15:guide>
        <p15:guide id="14" orient="horz" pos="3936">
          <p15:clr>
            <a:srgbClr val="F26B43"/>
          </p15:clr>
        </p15:guide>
        <p15:guide id="15" pos="984">
          <p15:clr>
            <a:srgbClr val="F26B43"/>
          </p15:clr>
        </p15:guide>
        <p15:guide id="16" pos="5376">
          <p15:clr>
            <a:srgbClr val="F26B43"/>
          </p15:clr>
        </p15:guide>
        <p15:guide id="17" pos="2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F49FD-3A60-D221-C5AA-427C822B2A25}"/>
              </a:ext>
            </a:extLst>
          </p:cNvPr>
          <p:cNvSpPr>
            <a:spLocks noGrp="1"/>
          </p:cNvSpPr>
          <p:nvPr>
            <p:ph type="ctrTitle"/>
          </p:nvPr>
        </p:nvSpPr>
        <p:spPr/>
        <p:txBody>
          <a:bodyPr/>
          <a:lstStyle/>
          <a:p>
            <a:r>
              <a:rPr lang="en-US" dirty="0"/>
              <a:t>CHAPTER 2</a:t>
            </a:r>
          </a:p>
        </p:txBody>
      </p:sp>
      <p:sp>
        <p:nvSpPr>
          <p:cNvPr id="3" name="Subtitle 2">
            <a:extLst>
              <a:ext uri="{FF2B5EF4-FFF2-40B4-BE49-F238E27FC236}">
                <a16:creationId xmlns:a16="http://schemas.microsoft.com/office/drawing/2014/main" id="{E1E33D8D-0270-3308-F30E-FAA7345FE326}"/>
              </a:ext>
            </a:extLst>
          </p:cNvPr>
          <p:cNvSpPr>
            <a:spLocks noGrp="1"/>
          </p:cNvSpPr>
          <p:nvPr>
            <p:ph type="subTitle" idx="1"/>
          </p:nvPr>
        </p:nvSpPr>
        <p:spPr>
          <a:xfrm>
            <a:off x="0" y="4187951"/>
            <a:ext cx="9144000" cy="2189097"/>
          </a:xfrm>
        </p:spPr>
        <p:txBody>
          <a:bodyPr/>
          <a:lstStyle/>
          <a:p>
            <a:pPr lvl="0" algn="ctr"/>
            <a:r>
              <a:rPr lang="en-US" sz="4400" noProof="0" dirty="0">
                <a:latin typeface="Arial Black" panose="020B0A04020102020204" pitchFamily="34" charset="0"/>
              </a:rPr>
              <a:t>The Production Possibility Model, Trade, and Globalization</a:t>
            </a:r>
          </a:p>
        </p:txBody>
      </p:sp>
      <p:sp>
        <p:nvSpPr>
          <p:cNvPr id="6" name="Footer Placeholder 4">
            <a:extLst>
              <a:ext uri="{FF2B5EF4-FFF2-40B4-BE49-F238E27FC236}">
                <a16:creationId xmlns:a16="http://schemas.microsoft.com/office/drawing/2014/main" id="{D2DCC689-6FC1-58D4-F499-093E87B84052}"/>
              </a:ext>
            </a:extLst>
          </p:cNvPr>
          <p:cNvSpPr txBox="1">
            <a:spLocks/>
          </p:cNvSpPr>
          <p:nvPr/>
        </p:nvSpPr>
        <p:spPr>
          <a:xfrm>
            <a:off x="0" y="6485206"/>
            <a:ext cx="9144000" cy="372793"/>
          </a:xfrm>
          <a:prstGeom prst="rect">
            <a:avLst/>
          </a:prstGeom>
        </p:spPr>
        <p:txBody>
          <a:bodyPr anchor="ctr"/>
          <a:lstStyle>
            <a:lvl1pPr marL="0" indent="0" algn="ctr" defTabSz="457200" rtl="0" eaLnBrk="1" latinLnBrk="0" hangingPunct="1">
              <a:spcBef>
                <a:spcPct val="20000"/>
              </a:spcBef>
              <a:buFont typeface="Arial"/>
              <a:buNone/>
              <a:defRPr sz="800" kern="1200">
                <a:solidFill>
                  <a:schemeClr val="bg1"/>
                </a:solidFill>
                <a:latin typeface="+mn-lt"/>
                <a:ea typeface="+mn-ea"/>
                <a:cs typeface="+mn-cs"/>
              </a:defRPr>
            </a:lvl1pPr>
            <a:lvl2pPr marL="742950" indent="-285750" algn="ctr" defTabSz="457200" rtl="0" eaLnBrk="1" latinLnBrk="0" hangingPunct="1">
              <a:spcBef>
                <a:spcPct val="20000"/>
              </a:spcBef>
              <a:buFont typeface="Arial"/>
              <a:buChar char="–"/>
              <a:defRPr sz="800" kern="1200">
                <a:solidFill>
                  <a:schemeClr val="bg1"/>
                </a:solidFill>
                <a:latin typeface="+mn-lt"/>
                <a:ea typeface="+mn-ea"/>
                <a:cs typeface="+mn-cs"/>
              </a:defRPr>
            </a:lvl2pPr>
            <a:lvl3pPr marL="1143000" indent="-228600" algn="ctr" defTabSz="457200" rtl="0" eaLnBrk="1" latinLnBrk="0" hangingPunct="1">
              <a:spcBef>
                <a:spcPct val="20000"/>
              </a:spcBef>
              <a:buFont typeface="Arial"/>
              <a:buChar char="•"/>
              <a:defRPr sz="800" kern="1200">
                <a:solidFill>
                  <a:schemeClr val="bg1"/>
                </a:solidFill>
                <a:latin typeface="+mn-lt"/>
                <a:ea typeface="+mn-ea"/>
                <a:cs typeface="+mn-cs"/>
              </a:defRPr>
            </a:lvl3pPr>
            <a:lvl4pPr marL="1600200" indent="-228600" algn="ctr" defTabSz="457200" rtl="0" eaLnBrk="1" latinLnBrk="0" hangingPunct="1">
              <a:spcBef>
                <a:spcPct val="20000"/>
              </a:spcBef>
              <a:buFont typeface="Arial"/>
              <a:buChar char="–"/>
              <a:defRPr sz="800" kern="1200">
                <a:solidFill>
                  <a:schemeClr val="bg1"/>
                </a:solidFill>
                <a:latin typeface="+mn-lt"/>
                <a:ea typeface="+mn-ea"/>
                <a:cs typeface="+mn-cs"/>
              </a:defRPr>
            </a:lvl4pPr>
            <a:lvl5pPr marL="2057400" indent="-228600" algn="ctr" defTabSz="457200" rtl="0" eaLnBrk="1" latinLnBrk="0" hangingPunct="1">
              <a:spcBef>
                <a:spcPct val="20000"/>
              </a:spcBef>
              <a:buFont typeface="Arial"/>
              <a:buChar char="»"/>
              <a:defRPr sz="800" kern="1200">
                <a:solidFill>
                  <a:schemeClr val="bg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spcAft>
                <a:spcPts val="0"/>
              </a:spcAft>
            </a:pPr>
            <a:r>
              <a:rPr lang="en-US" dirty="0">
                <a:solidFill>
                  <a:schemeClr val="tx1"/>
                </a:solidFill>
              </a:rPr>
              <a:t>© McGraw Hill LLC. All rights reserved. No reproduction or distribution without the prior written consent of McGraw Hill LLC.</a:t>
            </a:r>
          </a:p>
        </p:txBody>
      </p:sp>
    </p:spTree>
    <p:extLst>
      <p:ext uri="{BB962C8B-B14F-4D97-AF65-F5344CB8AC3E}">
        <p14:creationId xmlns:p14="http://schemas.microsoft.com/office/powerpoint/2010/main" val="1245388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FD8B5-2E4B-44A2-8395-07F260A09399}"/>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DEEFCF60-5D02-21C8-6037-215DE6782AF1}"/>
              </a:ext>
            </a:extLst>
          </p:cNvPr>
          <p:cNvSpPr>
            <a:spLocks noGrp="1"/>
          </p:cNvSpPr>
          <p:nvPr>
            <p:ph sz="quarter" idx="11"/>
          </p:nvPr>
        </p:nvSpPr>
        <p:spPr>
          <a:xfrm>
            <a:off x="457200" y="987551"/>
            <a:ext cx="8229600" cy="5460749"/>
          </a:xfrm>
        </p:spPr>
        <p:txBody>
          <a:bodyPr>
            <a:normAutofit/>
          </a:bodyPr>
          <a:lstStyle/>
          <a:p>
            <a:pPr marL="514350" marR="0" lvl="0" indent="-514350" algn="l" defTabSz="914400" rtl="0" eaLnBrk="1" fontAlgn="auto" latinLnBrk="0" hangingPunct="1">
              <a:lnSpc>
                <a:spcPct val="100000"/>
              </a:lnSpc>
              <a:spcBef>
                <a:spcPct val="20000"/>
              </a:spcBef>
              <a:spcAft>
                <a:spcPts val="800"/>
              </a:spcAft>
              <a:buClrTx/>
              <a:buSzTx/>
              <a:buFont typeface="+mj-lt"/>
              <a:buAutoNum type="arabicPeriod"/>
              <a:tabLst/>
              <a:defRPr/>
            </a:pPr>
            <a:r>
              <a:rPr kumimoji="0" lang="en-US" sz="3000" b="0" i="0" u="none" strike="noStrike" kern="1200" cap="none" spc="0" normalizeH="0" baseline="0" noProof="0" dirty="0">
                <a:ln>
                  <a:noFill/>
                </a:ln>
                <a:solidFill>
                  <a:prstClr val="black"/>
                </a:solidFill>
                <a:effectLst/>
                <a:uLnTx/>
                <a:uFillTx/>
                <a:cs typeface="Arial" charset="0"/>
              </a:rPr>
              <a:t>Demonstrate trade-offs with a production possibility curve.</a:t>
            </a:r>
          </a:p>
          <a:p>
            <a:pPr marL="514350" marR="0" lvl="0" indent="-514350" algn="l" defTabSz="914400" rtl="0" eaLnBrk="1" fontAlgn="auto" latinLnBrk="0" hangingPunct="1">
              <a:lnSpc>
                <a:spcPct val="100000"/>
              </a:lnSpc>
              <a:spcBef>
                <a:spcPct val="20000"/>
              </a:spcBef>
              <a:spcAft>
                <a:spcPts val="800"/>
              </a:spcAft>
              <a:buClrTx/>
              <a:buSzTx/>
              <a:buFont typeface="+mj-lt"/>
              <a:buAutoNum type="arabicPeriod"/>
              <a:tabLst/>
              <a:defRPr/>
            </a:pPr>
            <a:r>
              <a:rPr kumimoji="0" lang="en-US" sz="3000" b="0" i="0" u="none" strike="noStrike" kern="1200" cap="none" spc="0" normalizeH="0" baseline="0" noProof="0" dirty="0">
                <a:ln>
                  <a:noFill/>
                </a:ln>
                <a:solidFill>
                  <a:prstClr val="black"/>
                </a:solidFill>
                <a:effectLst/>
                <a:uLnTx/>
                <a:uFillTx/>
                <a:cs typeface="Arial" charset="0"/>
              </a:rPr>
              <a:t>Relate the concepts of comparative advantage and efficiency to the production possibility curve.</a:t>
            </a:r>
          </a:p>
          <a:p>
            <a:pPr marL="514350" marR="0" lvl="0" indent="-514350" algn="l" defTabSz="914400" rtl="0" eaLnBrk="1" fontAlgn="auto" latinLnBrk="0" hangingPunct="1">
              <a:lnSpc>
                <a:spcPct val="100000"/>
              </a:lnSpc>
              <a:spcBef>
                <a:spcPct val="20000"/>
              </a:spcBef>
              <a:spcAft>
                <a:spcPts val="800"/>
              </a:spcAft>
              <a:buClrTx/>
              <a:buSzTx/>
              <a:buFont typeface="+mj-lt"/>
              <a:buAutoNum type="arabicPeriod"/>
              <a:tabLst/>
              <a:defRPr/>
            </a:pPr>
            <a:r>
              <a:rPr kumimoji="0" lang="en-US" sz="3000" b="0" i="0" u="none" strike="noStrike" kern="1200" cap="none" spc="0" normalizeH="0" baseline="0" noProof="0" dirty="0">
                <a:ln>
                  <a:noFill/>
                </a:ln>
                <a:solidFill>
                  <a:prstClr val="black"/>
                </a:solidFill>
                <a:effectLst/>
                <a:uLnTx/>
                <a:uFillTx/>
                <a:cs typeface="Arial" charset="0"/>
              </a:rPr>
              <a:t>State how, through comparative advantage and trade, countries can consume beyond their individual production possibilities.</a:t>
            </a:r>
          </a:p>
          <a:p>
            <a:pPr marL="514350" marR="0" lvl="0" indent="-514350" algn="l" defTabSz="914400" rtl="0" eaLnBrk="1" fontAlgn="auto" latinLnBrk="0" hangingPunct="1">
              <a:lnSpc>
                <a:spcPct val="100000"/>
              </a:lnSpc>
              <a:spcBef>
                <a:spcPct val="20000"/>
              </a:spcBef>
              <a:spcAft>
                <a:spcPts val="800"/>
              </a:spcAft>
              <a:buClrTx/>
              <a:buSzTx/>
              <a:buFont typeface="+mj-lt"/>
              <a:buAutoNum type="arabicPeriod"/>
              <a:tabLst/>
              <a:defRPr/>
            </a:pPr>
            <a:r>
              <a:rPr kumimoji="0" lang="en-US" sz="3000" b="0" i="0" u="none" strike="noStrike" kern="1200" cap="none" spc="0" normalizeH="0" baseline="0" noProof="0" dirty="0">
                <a:ln>
                  <a:noFill/>
                </a:ln>
                <a:solidFill>
                  <a:prstClr val="black"/>
                </a:solidFill>
                <a:effectLst/>
                <a:uLnTx/>
                <a:uFillTx/>
                <a:cs typeface="Arial" charset="0"/>
              </a:rPr>
              <a:t>Explain how globalization is guided by the law of one price.</a:t>
            </a:r>
            <a:endParaRPr kumimoji="0" lang="en-US" sz="2800" b="0" i="0" u="none" strike="noStrike" kern="1200" cap="none" spc="0" normalizeH="0" baseline="0" noProof="0" dirty="0">
              <a:ln>
                <a:noFill/>
              </a:ln>
              <a:solidFill>
                <a:srgbClr val="000000"/>
              </a:solidFill>
              <a:effectLst/>
              <a:uLnTx/>
              <a:uFillTx/>
            </a:endParaRPr>
          </a:p>
        </p:txBody>
      </p:sp>
      <p:sp>
        <p:nvSpPr>
          <p:cNvPr id="6" name="Slide Number Placeholder 5">
            <a:extLst>
              <a:ext uri="{FF2B5EF4-FFF2-40B4-BE49-F238E27FC236}">
                <a16:creationId xmlns:a16="http://schemas.microsoft.com/office/drawing/2014/main" id="{110A2BF3-04B6-49D0-1C01-26D842A72A06}"/>
              </a:ext>
            </a:extLst>
          </p:cNvPr>
          <p:cNvSpPr>
            <a:spLocks noGrp="1"/>
          </p:cNvSpPr>
          <p:nvPr>
            <p:ph type="sldNum" sz="quarter" idx="10"/>
          </p:nvPr>
        </p:nvSpPr>
        <p:spPr/>
        <p:txBody>
          <a:bodyPr/>
          <a:lstStyle/>
          <a:p>
            <a:fld id="{68151E55-6873-49E2-B8D5-2F265E6F1973}" type="slidenum">
              <a:rPr lang="en-US" smtClean="0"/>
              <a:t>2</a:t>
            </a:fld>
            <a:endParaRPr lang="en-US" dirty="0"/>
          </a:p>
        </p:txBody>
      </p:sp>
    </p:spTree>
    <p:extLst>
      <p:ext uri="{BB962C8B-B14F-4D97-AF65-F5344CB8AC3E}">
        <p14:creationId xmlns:p14="http://schemas.microsoft.com/office/powerpoint/2010/main" val="13289184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FD8B5-2E4B-44A2-8395-07F260A09399}"/>
              </a:ext>
            </a:extLst>
          </p:cNvPr>
          <p:cNvSpPr>
            <a:spLocks noGrp="1"/>
          </p:cNvSpPr>
          <p:nvPr>
            <p:ph type="title"/>
          </p:nvPr>
        </p:nvSpPr>
        <p:spPr/>
        <p:txBody>
          <a:bodyPr/>
          <a:lstStyle/>
          <a:p>
            <a:r>
              <a:rPr lang="en-US" dirty="0"/>
              <a:t>The Production Possibility Model </a:t>
            </a:r>
            <a:r>
              <a:rPr lang="en-US" sz="1600" dirty="0"/>
              <a:t>(1 of 2)</a:t>
            </a:r>
          </a:p>
        </p:txBody>
      </p:sp>
      <p:sp>
        <p:nvSpPr>
          <p:cNvPr id="3" name="Content Placeholder 2">
            <a:extLst>
              <a:ext uri="{FF2B5EF4-FFF2-40B4-BE49-F238E27FC236}">
                <a16:creationId xmlns:a16="http://schemas.microsoft.com/office/drawing/2014/main" id="{DEEFCF60-5D02-21C8-6037-215DE6782AF1}"/>
              </a:ext>
            </a:extLst>
          </p:cNvPr>
          <p:cNvSpPr>
            <a:spLocks noGrp="1"/>
          </p:cNvSpPr>
          <p:nvPr>
            <p:ph sz="quarter" idx="11"/>
          </p:nvPr>
        </p:nvSpPr>
        <p:spPr/>
        <p:txBody>
          <a:bodyPr>
            <a:noAutofit/>
          </a:bodyPr>
          <a:lstStyle/>
          <a:p>
            <a:pPr marL="0" marR="0" lvl="0" indent="0" algn="l" defTabSz="914400" rtl="0" eaLnBrk="1" fontAlgn="auto" latinLnBrk="0" hangingPunct="1">
              <a:lnSpc>
                <a:spcPct val="100000"/>
              </a:lnSpc>
              <a:spcBef>
                <a:spcPts val="2000"/>
              </a:spcBef>
              <a:spcAft>
                <a:spcPts val="2000"/>
              </a:spcAft>
              <a:buClrTx/>
              <a:buSzTx/>
              <a:buFont typeface="Arial" panose="020B0604020202020204" pitchFamily="34" charset="0"/>
              <a:buNone/>
              <a:tabLst/>
              <a:defRPr/>
            </a:pPr>
            <a:r>
              <a:rPr kumimoji="0" lang="en-US" sz="3000" b="0" i="0" u="none" strike="noStrike" kern="1200" cap="none" spc="0" normalizeH="0" baseline="0" noProof="0" dirty="0">
                <a:ln>
                  <a:noFill/>
                </a:ln>
                <a:solidFill>
                  <a:srgbClr val="000000"/>
                </a:solidFill>
                <a:effectLst/>
                <a:uLnTx/>
                <a:uFillTx/>
                <a:cs typeface="Arial" charset="0"/>
              </a:rPr>
              <a:t>A </a:t>
            </a:r>
            <a:r>
              <a:rPr kumimoji="0" lang="en-US" sz="3000" b="1" i="0" u="none" strike="noStrike" kern="1200" cap="none" spc="0" normalizeH="0" baseline="0" noProof="0" dirty="0">
                <a:ln>
                  <a:noFill/>
                </a:ln>
                <a:solidFill>
                  <a:prstClr val="black"/>
                </a:solidFill>
                <a:effectLst/>
                <a:uLnTx/>
                <a:uFillTx/>
                <a:cs typeface="+mn-cs"/>
              </a:rPr>
              <a:t>production possibility model </a:t>
            </a:r>
            <a:r>
              <a:rPr kumimoji="0" lang="en-US" sz="3000" b="0" i="0" u="none" strike="noStrike" kern="1200" cap="none" spc="0" normalizeH="0" baseline="0" noProof="0" dirty="0">
                <a:ln>
                  <a:noFill/>
                </a:ln>
                <a:solidFill>
                  <a:prstClr val="black"/>
                </a:solidFill>
                <a:effectLst/>
                <a:uLnTx/>
                <a:uFillTx/>
                <a:cs typeface="Arial" charset="0"/>
              </a:rPr>
              <a:t>conveys the trade-offs society faces.</a:t>
            </a:r>
            <a:endParaRPr kumimoji="0" lang="en-US" sz="3000" b="0" i="0" u="none" strike="noStrike" kern="1200" cap="none" spc="0" normalizeH="0" baseline="0" noProof="0" dirty="0">
              <a:ln>
                <a:noFill/>
              </a:ln>
              <a:solidFill>
                <a:srgbClr val="000000"/>
              </a:solidFill>
              <a:effectLst/>
              <a:uLnTx/>
              <a:uFillTx/>
              <a:cs typeface="Arial" charset="0"/>
            </a:endParaRPr>
          </a:p>
          <a:p>
            <a:pPr marL="0" marR="0" lvl="0" indent="0" algn="l" defTabSz="914400" rtl="0" eaLnBrk="1" fontAlgn="auto" latinLnBrk="0" hangingPunct="1">
              <a:lnSpc>
                <a:spcPct val="100000"/>
              </a:lnSpc>
              <a:spcBef>
                <a:spcPts val="2000"/>
              </a:spcBef>
              <a:spcAft>
                <a:spcPts val="2000"/>
              </a:spcAft>
              <a:buClrTx/>
              <a:buSzTx/>
              <a:buFont typeface="Arial" panose="020B0604020202020204" pitchFamily="34" charset="0"/>
              <a:buNone/>
              <a:tabLst/>
              <a:defRPr/>
            </a:pPr>
            <a:r>
              <a:rPr kumimoji="0" lang="en-US" sz="3000" b="0" i="0" u="none" strike="noStrike" kern="1200" cap="none" spc="0" normalizeH="0" baseline="0" noProof="0" dirty="0">
                <a:ln>
                  <a:noFill/>
                </a:ln>
                <a:solidFill>
                  <a:prstClr val="black"/>
                </a:solidFill>
                <a:effectLst/>
                <a:uLnTx/>
                <a:uFillTx/>
                <a:cs typeface="Arial" charset="0"/>
              </a:rPr>
              <a:t>The production possibility model can be presented both in a table and in a graph.</a:t>
            </a:r>
          </a:p>
          <a:p>
            <a:pPr marL="0" marR="0" lvl="0" indent="0" algn="l" defTabSz="914400" rtl="0" eaLnBrk="1" fontAlgn="auto" latinLnBrk="0" hangingPunct="1">
              <a:lnSpc>
                <a:spcPct val="100000"/>
              </a:lnSpc>
              <a:spcBef>
                <a:spcPts val="2000"/>
              </a:spcBef>
              <a:spcAft>
                <a:spcPts val="2000"/>
              </a:spcAft>
              <a:buClrTx/>
              <a:buSzTx/>
              <a:buFont typeface="Arial" panose="020B0604020202020204" pitchFamily="34" charset="0"/>
              <a:buNone/>
              <a:tabLst/>
              <a:defRPr/>
            </a:pPr>
            <a:r>
              <a:rPr kumimoji="0" lang="en-US" sz="3000" b="0" i="0" u="none" strike="noStrike" kern="1200" cap="none" spc="0" normalizeH="0" baseline="0" noProof="0" dirty="0">
                <a:ln>
                  <a:noFill/>
                </a:ln>
                <a:solidFill>
                  <a:srgbClr val="000000"/>
                </a:solidFill>
                <a:effectLst/>
                <a:uLnTx/>
                <a:uFillTx/>
                <a:cs typeface="Arial" charset="0"/>
              </a:rPr>
              <a:t>Through specialization and trade, individuals, firms, and countries can achieve greater levels of output than they could otherwise achieve.</a:t>
            </a:r>
            <a:endParaRPr kumimoji="0" lang="en-US" b="0" i="0" u="none" strike="noStrike" kern="1200" cap="none" spc="0" normalizeH="0" baseline="0" noProof="0" dirty="0">
              <a:ln>
                <a:noFill/>
              </a:ln>
              <a:solidFill>
                <a:srgbClr val="000000"/>
              </a:solidFill>
              <a:effectLst/>
              <a:uLnTx/>
              <a:uFillTx/>
              <a:cs typeface="Calibri (Body)"/>
            </a:endParaRPr>
          </a:p>
        </p:txBody>
      </p:sp>
      <p:sp>
        <p:nvSpPr>
          <p:cNvPr id="6" name="Slide Number Placeholder 5">
            <a:extLst>
              <a:ext uri="{FF2B5EF4-FFF2-40B4-BE49-F238E27FC236}">
                <a16:creationId xmlns:a16="http://schemas.microsoft.com/office/drawing/2014/main" id="{110A2BF3-04B6-49D0-1C01-26D842A72A06}"/>
              </a:ext>
            </a:extLst>
          </p:cNvPr>
          <p:cNvSpPr>
            <a:spLocks noGrp="1"/>
          </p:cNvSpPr>
          <p:nvPr>
            <p:ph type="sldNum" sz="quarter" idx="10"/>
          </p:nvPr>
        </p:nvSpPr>
        <p:spPr/>
        <p:txBody>
          <a:bodyPr/>
          <a:lstStyle/>
          <a:p>
            <a:fld id="{68151E55-6873-49E2-B8D5-2F265E6F1973}" type="slidenum">
              <a:rPr lang="en-US" smtClean="0"/>
              <a:t>3</a:t>
            </a:fld>
            <a:endParaRPr lang="en-US" dirty="0"/>
          </a:p>
        </p:txBody>
      </p:sp>
    </p:spTree>
    <p:extLst>
      <p:ext uri="{BB962C8B-B14F-4D97-AF65-F5344CB8AC3E}">
        <p14:creationId xmlns:p14="http://schemas.microsoft.com/office/powerpoint/2010/main" val="2599647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FD8B5-2E4B-44A2-8395-07F260A09399}"/>
              </a:ext>
            </a:extLst>
          </p:cNvPr>
          <p:cNvSpPr>
            <a:spLocks noGrp="1"/>
          </p:cNvSpPr>
          <p:nvPr>
            <p:ph type="title"/>
          </p:nvPr>
        </p:nvSpPr>
        <p:spPr/>
        <p:txBody>
          <a:bodyPr/>
          <a:lstStyle/>
          <a:p>
            <a:r>
              <a:rPr lang="en-US" dirty="0"/>
              <a:t>The Production Possibility Model </a:t>
            </a:r>
            <a:r>
              <a:rPr lang="en-US" sz="1600" dirty="0"/>
              <a:t>(2 of 2)</a:t>
            </a:r>
          </a:p>
        </p:txBody>
      </p:sp>
      <p:sp>
        <p:nvSpPr>
          <p:cNvPr id="3" name="Content Placeholder 2">
            <a:extLst>
              <a:ext uri="{FF2B5EF4-FFF2-40B4-BE49-F238E27FC236}">
                <a16:creationId xmlns:a16="http://schemas.microsoft.com/office/drawing/2014/main" id="{DEEFCF60-5D02-21C8-6037-215DE6782AF1}"/>
              </a:ext>
            </a:extLst>
          </p:cNvPr>
          <p:cNvSpPr>
            <a:spLocks noGrp="1"/>
          </p:cNvSpPr>
          <p:nvPr>
            <p:ph sz="quarter" idx="11"/>
          </p:nvPr>
        </p:nvSpPr>
        <p:spPr/>
        <p:txBody>
          <a:bodyPr>
            <a:noAutofit/>
          </a:bodyPr>
          <a:lstStyle/>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3000" b="0" i="0" u="none" strike="noStrike" kern="1200" cap="none" spc="0" normalizeH="0" baseline="0" noProof="0" dirty="0">
                <a:ln>
                  <a:noFill/>
                </a:ln>
                <a:solidFill>
                  <a:prstClr val="black"/>
                </a:solidFill>
                <a:effectLst/>
                <a:uLnTx/>
                <a:uFillTx/>
                <a:cs typeface="Arial" pitchFamily="34" charset="0"/>
              </a:rPr>
              <a:t>A </a:t>
            </a:r>
            <a:r>
              <a:rPr kumimoji="0" lang="en-US" sz="3000" b="1" i="0" u="none" strike="noStrike" kern="1200" cap="none" spc="0" normalizeH="0" baseline="0" noProof="0" dirty="0">
                <a:ln>
                  <a:noFill/>
                </a:ln>
                <a:solidFill>
                  <a:prstClr val="black"/>
                </a:solidFill>
                <a:effectLst/>
                <a:uLnTx/>
                <a:uFillTx/>
                <a:cs typeface="Arial" pitchFamily="34" charset="0"/>
              </a:rPr>
              <a:t>production possibility curve (PPC) </a:t>
            </a:r>
            <a:r>
              <a:rPr kumimoji="0" lang="en-US" sz="3000" b="0" i="0" u="none" strike="noStrike" kern="1200" cap="none" spc="0" normalizeH="0" baseline="0" noProof="0" dirty="0">
                <a:ln>
                  <a:noFill/>
                </a:ln>
                <a:solidFill>
                  <a:prstClr val="black"/>
                </a:solidFill>
                <a:effectLst/>
                <a:uLnTx/>
                <a:uFillTx/>
                <a:cs typeface="Arial" pitchFamily="34" charset="0"/>
              </a:rPr>
              <a:t>is a curve measuring the maximum combination of outputs that can be obtained from a given number of inputs.</a:t>
            </a:r>
            <a:endParaRPr kumimoji="0" lang="en-US" sz="3000" b="0" i="0" u="none" strike="noStrike" kern="1200" cap="none" spc="0" normalizeH="0" baseline="0" noProof="0" dirty="0">
              <a:ln>
                <a:noFill/>
              </a:ln>
              <a:solidFill>
                <a:prstClr val="black"/>
              </a:solidFill>
              <a:effectLst/>
              <a:uLnTx/>
              <a:uFillTx/>
              <a:cs typeface="Arial" charset="0"/>
            </a:endParaRP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3000" b="0" i="0" u="none" strike="noStrike" kern="1200" cap="none" spc="0" normalizeH="0" baseline="0" noProof="0" dirty="0">
                <a:ln>
                  <a:noFill/>
                </a:ln>
                <a:solidFill>
                  <a:prstClr val="black"/>
                </a:solidFill>
                <a:effectLst/>
                <a:uLnTx/>
                <a:uFillTx/>
                <a:cs typeface="Arial" charset="0"/>
              </a:rPr>
              <a:t>It gives you a visual picture of the trade-off embodied in a decision.</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3000" b="0" i="0" u="none" strike="noStrike" kern="1200" cap="none" spc="0" normalizeH="0" baseline="0" noProof="0" dirty="0">
                <a:ln>
                  <a:noFill/>
                </a:ln>
                <a:solidFill>
                  <a:prstClr val="black"/>
                </a:solidFill>
                <a:effectLst/>
                <a:uLnTx/>
                <a:uFillTx/>
                <a:cs typeface="Arial" charset="0"/>
              </a:rPr>
              <a:t>A PPC is created from a production possibility table by mapping the table in a two-dimensional graph.</a:t>
            </a:r>
          </a:p>
        </p:txBody>
      </p:sp>
      <p:sp>
        <p:nvSpPr>
          <p:cNvPr id="6" name="Slide Number Placeholder 5">
            <a:extLst>
              <a:ext uri="{FF2B5EF4-FFF2-40B4-BE49-F238E27FC236}">
                <a16:creationId xmlns:a16="http://schemas.microsoft.com/office/drawing/2014/main" id="{110A2BF3-04B6-49D0-1C01-26D842A72A06}"/>
              </a:ext>
            </a:extLst>
          </p:cNvPr>
          <p:cNvSpPr>
            <a:spLocks noGrp="1"/>
          </p:cNvSpPr>
          <p:nvPr>
            <p:ph type="sldNum" sz="quarter" idx="10"/>
          </p:nvPr>
        </p:nvSpPr>
        <p:spPr/>
        <p:txBody>
          <a:bodyPr/>
          <a:lstStyle/>
          <a:p>
            <a:fld id="{68151E55-6873-49E2-B8D5-2F265E6F1973}" type="slidenum">
              <a:rPr lang="en-US" smtClean="0"/>
              <a:t>4</a:t>
            </a:fld>
            <a:endParaRPr lang="en-US" dirty="0"/>
          </a:p>
        </p:txBody>
      </p:sp>
    </p:spTree>
    <p:extLst>
      <p:ext uri="{BB962C8B-B14F-4D97-AF65-F5344CB8AC3E}">
        <p14:creationId xmlns:p14="http://schemas.microsoft.com/office/powerpoint/2010/main" val="2796321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EDC12-705F-F4D6-465D-6B14DFF82801}"/>
              </a:ext>
            </a:extLst>
          </p:cNvPr>
          <p:cNvSpPr>
            <a:spLocks noGrp="1"/>
          </p:cNvSpPr>
          <p:nvPr>
            <p:ph type="title"/>
          </p:nvPr>
        </p:nvSpPr>
        <p:spPr>
          <a:xfrm>
            <a:off x="0" y="228599"/>
            <a:ext cx="9144000" cy="1018309"/>
          </a:xfrm>
        </p:spPr>
        <p:txBody>
          <a:bodyPr>
            <a:noAutofit/>
          </a:bodyPr>
          <a:lstStyle/>
          <a:p>
            <a:r>
              <a:rPr lang="en-US" dirty="0"/>
              <a:t>Application: A Production Possibility Table for Grades in Economics and History</a:t>
            </a:r>
          </a:p>
        </p:txBody>
      </p:sp>
      <p:sp>
        <p:nvSpPr>
          <p:cNvPr id="3" name="Table Summary 2" hidden="1">
            <a:extLst>
              <a:ext uri="{FF2B5EF4-FFF2-40B4-BE49-F238E27FC236}">
                <a16:creationId xmlns:a16="http://schemas.microsoft.com/office/drawing/2014/main" id="{340F7676-8251-99A9-4179-677E4556E4AA}"/>
              </a:ext>
            </a:extLst>
          </p:cNvPr>
          <p:cNvSpPr>
            <a:spLocks noGrp="1"/>
          </p:cNvSpPr>
          <p:nvPr>
            <p:ph sz="quarter" idx="11"/>
          </p:nvPr>
        </p:nvSpPr>
        <p:spPr>
          <a:xfrm>
            <a:off x="2597728" y="1988598"/>
            <a:ext cx="3948545" cy="1631773"/>
          </a:xfrm>
        </p:spPr>
        <p:txBody>
          <a:bodyPr>
            <a:normAutofit/>
          </a:bodyPr>
          <a:lstStyle/>
          <a:p>
            <a:r>
              <a:rPr lang="en-US" sz="1600" dirty="0"/>
              <a:t>The following content is arranged like a table.</a:t>
            </a:r>
          </a:p>
        </p:txBody>
      </p:sp>
      <p:cxnSp>
        <p:nvCxnSpPr>
          <p:cNvPr id="17" name="Straight Connector 16">
            <a:extLst>
              <a:ext uri="{FF2B5EF4-FFF2-40B4-BE49-F238E27FC236}">
                <a16:creationId xmlns:a16="http://schemas.microsoft.com/office/drawing/2014/main" id="{EFC35521-3757-A8D0-0881-E9C884F76462}"/>
              </a:ext>
              <a:ext uri="{C183D7F6-B498-43B3-948B-1728B52AA6E4}">
                <adec:decorative xmlns:adec="http://schemas.microsoft.com/office/drawing/2017/decorative" val="1"/>
              </a:ext>
            </a:extLst>
          </p:cNvPr>
          <p:cNvCxnSpPr>
            <a:cxnSpLocks/>
          </p:cNvCxnSpPr>
          <p:nvPr/>
        </p:nvCxnSpPr>
        <p:spPr>
          <a:xfrm>
            <a:off x="1810988" y="2016368"/>
            <a:ext cx="547912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8EB40495-6CC1-47D6-95FE-F1AAE9929242}"/>
              </a:ext>
            </a:extLst>
          </p:cNvPr>
          <p:cNvSpPr>
            <a:spLocks noGrp="1"/>
          </p:cNvSpPr>
          <p:nvPr>
            <p:ph sz="quarter" idx="14"/>
          </p:nvPr>
        </p:nvSpPr>
        <p:spPr>
          <a:xfrm>
            <a:off x="1822862" y="2044140"/>
            <a:ext cx="2729715" cy="405984"/>
          </a:xfrm>
          <a:solidFill>
            <a:srgbClr val="4376B3"/>
          </a:solidFill>
        </p:spPr>
        <p:txBody>
          <a:bodyPr>
            <a:normAutofit/>
          </a:bodyPr>
          <a:lstStyle/>
          <a:p>
            <a:pPr algn="ctr"/>
            <a:r>
              <a:rPr lang="en-US" sz="1800" b="1" dirty="0">
                <a:solidFill>
                  <a:schemeClr val="bg1"/>
                </a:solidFill>
              </a:rPr>
              <a:t>History</a:t>
            </a:r>
          </a:p>
        </p:txBody>
      </p:sp>
      <p:graphicFrame>
        <p:nvGraphicFramePr>
          <p:cNvPr id="9" name="Table 8">
            <a:extLst>
              <a:ext uri="{FF2B5EF4-FFF2-40B4-BE49-F238E27FC236}">
                <a16:creationId xmlns:a16="http://schemas.microsoft.com/office/drawing/2014/main" id="{4D3BE8B0-3C51-AD24-9821-EBD1325A14A6}"/>
              </a:ext>
            </a:extLst>
          </p:cNvPr>
          <p:cNvGraphicFramePr>
            <a:graphicFrameLocks noGrp="1"/>
          </p:cNvGraphicFramePr>
          <p:nvPr>
            <p:extLst>
              <p:ext uri="{D42A27DB-BD31-4B8C-83A1-F6EECF244321}">
                <p14:modId xmlns:p14="http://schemas.microsoft.com/office/powerpoint/2010/main" val="1642528101"/>
              </p:ext>
            </p:extLst>
          </p:nvPr>
        </p:nvGraphicFramePr>
        <p:xfrm>
          <a:off x="1822863" y="2450124"/>
          <a:ext cx="2743200" cy="2367310"/>
        </p:xfrm>
        <a:graphic>
          <a:graphicData uri="http://schemas.openxmlformats.org/drawingml/2006/table">
            <a:tbl>
              <a:tblPr firstRow="1" bandRow="1"/>
              <a:tblGrid>
                <a:gridCol w="1524000">
                  <a:extLst>
                    <a:ext uri="{9D8B030D-6E8A-4147-A177-3AD203B41FA5}">
                      <a16:colId xmlns:a16="http://schemas.microsoft.com/office/drawing/2014/main" val="3141901930"/>
                    </a:ext>
                  </a:extLst>
                </a:gridCol>
                <a:gridCol w="1219200">
                  <a:extLst>
                    <a:ext uri="{9D8B030D-6E8A-4147-A177-3AD203B41FA5}">
                      <a16:colId xmlns:a16="http://schemas.microsoft.com/office/drawing/2014/main" val="2140937012"/>
                    </a:ext>
                  </a:extLst>
                </a:gridCol>
              </a:tblGrid>
              <a:tr h="42399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dirty="0">
                          <a:solidFill>
                            <a:schemeClr val="bg2"/>
                          </a:solidFill>
                          <a:latin typeface="Calibri (Body)"/>
                        </a:rPr>
                        <a:t>Hrs of Study</a:t>
                      </a:r>
                    </a:p>
                  </a:txBody>
                  <a:tcPr>
                    <a:lnL>
                      <a:noFill/>
                    </a:lnL>
                    <a:lnR>
                      <a:noFill/>
                    </a:lnR>
                    <a:lnT w="25400" cmpd="sng">
                      <a:noFill/>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376B3"/>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dirty="0">
                          <a:solidFill>
                            <a:schemeClr val="bg2"/>
                          </a:solidFill>
                          <a:latin typeface="Calibri (Body)"/>
                        </a:rPr>
                        <a:t>Grade</a:t>
                      </a:r>
                    </a:p>
                  </a:txBody>
                  <a:tcPr>
                    <a:lnL>
                      <a:noFill/>
                    </a:lnL>
                    <a:lnR>
                      <a:noFill/>
                    </a:lnR>
                    <a:lnT w="25400" cmpd="sng">
                      <a:noFill/>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376B3"/>
                    </a:solidFill>
                  </a:tcPr>
                </a:tc>
                <a:extLst>
                  <a:ext uri="{0D108BD9-81ED-4DB2-BD59-A6C34878D82A}">
                    <a16:rowId xmlns:a16="http://schemas.microsoft.com/office/drawing/2014/main" val="913167730"/>
                  </a:ext>
                </a:extLst>
              </a:tr>
              <a:tr h="388663">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20</a:t>
                      </a:r>
                    </a:p>
                  </a:txBody>
                  <a:tcPr>
                    <a:lnL>
                      <a:noFill/>
                    </a:lnL>
                    <a:lnR>
                      <a:noFill/>
                    </a:lnR>
                    <a:lnT w="28575" cap="flat" cmpd="sng" algn="ctr">
                      <a:solidFill>
                        <a:sysClr val="windowText" lastClr="000000"/>
                      </a:solidFill>
                      <a:prstDash val="solid"/>
                      <a:round/>
                      <a:headEnd type="none" w="med" len="med"/>
                      <a:tailEnd type="none" w="med" len="med"/>
                    </a:lnT>
                    <a:lnB>
                      <a:no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98</a:t>
                      </a:r>
                    </a:p>
                  </a:txBody>
                  <a:tcPr>
                    <a:lnL>
                      <a:noFill/>
                    </a:lnL>
                    <a:lnR>
                      <a:noFill/>
                    </a:lnR>
                    <a:lnT w="28575" cap="flat" cmpd="sng" algn="ctr">
                      <a:solidFill>
                        <a:sysClr val="windowText" lastClr="000000"/>
                      </a:solidFill>
                      <a:prstDash val="solid"/>
                      <a:round/>
                      <a:headEnd type="none" w="med" len="med"/>
                      <a:tailEnd type="none" w="med" len="med"/>
                    </a:lnT>
                    <a:lnB>
                      <a:no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85924419"/>
                  </a:ext>
                </a:extLst>
              </a:tr>
              <a:tr h="388663">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18</a:t>
                      </a:r>
                    </a:p>
                  </a:txBody>
                  <a:tcP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94</a:t>
                      </a:r>
                    </a:p>
                  </a:txBody>
                  <a:tcP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712977513"/>
                  </a:ext>
                </a:extLst>
              </a:tr>
              <a:tr h="388663">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10</a:t>
                      </a:r>
                    </a:p>
                  </a:txBody>
                  <a:tcPr>
                    <a:lnL>
                      <a:noFill/>
                    </a:lnL>
                    <a:lnR>
                      <a:noFill/>
                    </a:lnR>
                    <a:lnT>
                      <a:noFill/>
                    </a:lnT>
                    <a:lnB>
                      <a:no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78</a:t>
                      </a:r>
                    </a:p>
                  </a:txBody>
                  <a:tcPr>
                    <a:lnL>
                      <a:noFill/>
                    </a:lnL>
                    <a:lnR>
                      <a:noFill/>
                    </a:lnR>
                    <a:lnT>
                      <a:noFill/>
                    </a:lnT>
                    <a:lnB>
                      <a:no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582327798"/>
                  </a:ext>
                </a:extLst>
              </a:tr>
              <a:tr h="388663">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 4</a:t>
                      </a:r>
                    </a:p>
                  </a:txBody>
                  <a:tcP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66</a:t>
                      </a:r>
                    </a:p>
                  </a:txBody>
                  <a:tcP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2390869346"/>
                  </a:ext>
                </a:extLst>
              </a:tr>
              <a:tr h="388663">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baseline="0" dirty="0">
                          <a:latin typeface="Calibri (Body)"/>
                        </a:rPr>
                        <a:t> </a:t>
                      </a:r>
                      <a:r>
                        <a:rPr lang="en-US" sz="1600" b="1" dirty="0">
                          <a:latin typeface="Calibri (Body)"/>
                        </a:rPr>
                        <a:t>0</a:t>
                      </a:r>
                    </a:p>
                  </a:txBody>
                  <a:tcPr>
                    <a:lnL>
                      <a:noFill/>
                    </a:lnL>
                    <a:lnR>
                      <a:noFill/>
                    </a:lnR>
                    <a:lnT>
                      <a:noFill/>
                    </a:lnT>
                    <a:lnB w="254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58</a:t>
                      </a:r>
                    </a:p>
                  </a:txBody>
                  <a:tcPr>
                    <a:lnL>
                      <a:noFill/>
                    </a:lnL>
                    <a:lnR>
                      <a:noFill/>
                    </a:lnR>
                    <a:lnT>
                      <a:noFill/>
                    </a:lnT>
                    <a:lnB w="254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96841951"/>
                  </a:ext>
                </a:extLst>
              </a:tr>
            </a:tbl>
          </a:graphicData>
        </a:graphic>
      </p:graphicFrame>
      <p:sp>
        <p:nvSpPr>
          <p:cNvPr id="5" name="Content Placeholder 4">
            <a:extLst>
              <a:ext uri="{FF2B5EF4-FFF2-40B4-BE49-F238E27FC236}">
                <a16:creationId xmlns:a16="http://schemas.microsoft.com/office/drawing/2014/main" id="{F24AF844-CFC0-F86B-15EF-BC838F5AAF51}"/>
              </a:ext>
            </a:extLst>
          </p:cNvPr>
          <p:cNvSpPr>
            <a:spLocks noGrp="1"/>
          </p:cNvSpPr>
          <p:nvPr>
            <p:ph sz="quarter" idx="15"/>
          </p:nvPr>
        </p:nvSpPr>
        <p:spPr>
          <a:xfrm>
            <a:off x="4539065" y="2044139"/>
            <a:ext cx="2762926" cy="405985"/>
          </a:xfrm>
          <a:solidFill>
            <a:srgbClr val="4376B3"/>
          </a:solidFill>
        </p:spPr>
        <p:txBody>
          <a:bodyPr>
            <a:normAutofit/>
          </a:bodyPr>
          <a:lstStyle/>
          <a:p>
            <a:pPr algn="ctr"/>
            <a:r>
              <a:rPr lang="en-US" sz="1800" b="1" dirty="0">
                <a:solidFill>
                  <a:schemeClr val="bg1"/>
                </a:solidFill>
              </a:rPr>
              <a:t>Economics</a:t>
            </a:r>
          </a:p>
        </p:txBody>
      </p:sp>
      <p:graphicFrame>
        <p:nvGraphicFramePr>
          <p:cNvPr id="10" name="Table 9">
            <a:extLst>
              <a:ext uri="{FF2B5EF4-FFF2-40B4-BE49-F238E27FC236}">
                <a16:creationId xmlns:a16="http://schemas.microsoft.com/office/drawing/2014/main" id="{713EBF5C-5913-A6A8-18FB-9265938B55C5}"/>
              </a:ext>
            </a:extLst>
          </p:cNvPr>
          <p:cNvGraphicFramePr>
            <a:graphicFrameLocks noGrp="1"/>
          </p:cNvGraphicFramePr>
          <p:nvPr>
            <p:extLst>
              <p:ext uri="{D42A27DB-BD31-4B8C-83A1-F6EECF244321}">
                <p14:modId xmlns:p14="http://schemas.microsoft.com/office/powerpoint/2010/main" val="3854228624"/>
              </p:ext>
            </p:extLst>
          </p:nvPr>
        </p:nvGraphicFramePr>
        <p:xfrm>
          <a:off x="4558791" y="2450124"/>
          <a:ext cx="2743200" cy="2367310"/>
        </p:xfrm>
        <a:graphic>
          <a:graphicData uri="http://schemas.openxmlformats.org/drawingml/2006/table">
            <a:tbl>
              <a:tblPr firstRow="1" bandRow="1"/>
              <a:tblGrid>
                <a:gridCol w="1447800">
                  <a:extLst>
                    <a:ext uri="{9D8B030D-6E8A-4147-A177-3AD203B41FA5}">
                      <a16:colId xmlns:a16="http://schemas.microsoft.com/office/drawing/2014/main" val="1939555274"/>
                    </a:ext>
                  </a:extLst>
                </a:gridCol>
                <a:gridCol w="1295400">
                  <a:extLst>
                    <a:ext uri="{9D8B030D-6E8A-4147-A177-3AD203B41FA5}">
                      <a16:colId xmlns:a16="http://schemas.microsoft.com/office/drawing/2014/main" val="2496518149"/>
                    </a:ext>
                  </a:extLst>
                </a:gridCol>
              </a:tblGrid>
              <a:tr h="42399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dirty="0">
                          <a:solidFill>
                            <a:schemeClr val="bg2"/>
                          </a:solidFill>
                          <a:latin typeface="Calibri (Body)"/>
                        </a:rPr>
                        <a:t>Hrs of Study</a:t>
                      </a:r>
                    </a:p>
                  </a:txBody>
                  <a:tcPr>
                    <a:lnL>
                      <a:noFill/>
                    </a:lnL>
                    <a:lnR>
                      <a:noFill/>
                    </a:lnR>
                    <a:lnT w="25400" cmpd="sng">
                      <a:noFill/>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376B3"/>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dirty="0">
                          <a:solidFill>
                            <a:schemeClr val="bg2"/>
                          </a:solidFill>
                          <a:latin typeface="Calibri (Body)"/>
                        </a:rPr>
                        <a:t>Grade</a:t>
                      </a:r>
                    </a:p>
                  </a:txBody>
                  <a:tcPr>
                    <a:lnL>
                      <a:noFill/>
                    </a:lnL>
                    <a:lnR>
                      <a:noFill/>
                    </a:lnR>
                    <a:lnT w="25400" cmpd="sng">
                      <a:noFill/>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376B3"/>
                    </a:solidFill>
                  </a:tcPr>
                </a:tc>
                <a:extLst>
                  <a:ext uri="{0D108BD9-81ED-4DB2-BD59-A6C34878D82A}">
                    <a16:rowId xmlns:a16="http://schemas.microsoft.com/office/drawing/2014/main" val="2047106300"/>
                  </a:ext>
                </a:extLst>
              </a:tr>
              <a:tr h="388663">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0</a:t>
                      </a:r>
                    </a:p>
                  </a:txBody>
                  <a:tcPr>
                    <a:lnL>
                      <a:noFill/>
                    </a:lnL>
                    <a:lnR>
                      <a:noFill/>
                    </a:lnR>
                    <a:lnT w="28575" cap="flat" cmpd="sng" algn="ctr">
                      <a:solidFill>
                        <a:sysClr val="windowText" lastClr="000000"/>
                      </a:solidFill>
                      <a:prstDash val="solid"/>
                      <a:round/>
                      <a:headEnd type="none" w="med" len="med"/>
                      <a:tailEnd type="none" w="med" len="med"/>
                    </a:lnT>
                    <a:lnB>
                      <a:no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40</a:t>
                      </a:r>
                    </a:p>
                  </a:txBody>
                  <a:tcPr>
                    <a:lnL>
                      <a:noFill/>
                    </a:lnL>
                    <a:lnR>
                      <a:noFill/>
                    </a:lnR>
                    <a:lnT w="28575" cap="flat" cmpd="sng" algn="ctr">
                      <a:solidFill>
                        <a:sysClr val="windowText" lastClr="000000"/>
                      </a:solidFill>
                      <a:prstDash val="solid"/>
                      <a:round/>
                      <a:headEnd type="none" w="med" len="med"/>
                      <a:tailEnd type="none" w="med" len="med"/>
                    </a:lnT>
                    <a:lnB>
                      <a:no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916787866"/>
                  </a:ext>
                </a:extLst>
              </a:tr>
              <a:tr h="388663">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2</a:t>
                      </a:r>
                    </a:p>
                  </a:txBody>
                  <a:tcP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46</a:t>
                      </a:r>
                    </a:p>
                  </a:txBody>
                  <a:tcP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1647502145"/>
                  </a:ext>
                </a:extLst>
              </a:tr>
              <a:tr h="388663">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10</a:t>
                      </a:r>
                    </a:p>
                  </a:txBody>
                  <a:tcPr>
                    <a:lnL>
                      <a:noFill/>
                    </a:lnL>
                    <a:lnR>
                      <a:noFill/>
                    </a:lnR>
                    <a:lnT>
                      <a:noFill/>
                    </a:lnT>
                    <a:lnB>
                      <a:no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70</a:t>
                      </a:r>
                    </a:p>
                  </a:txBody>
                  <a:tcPr>
                    <a:lnL>
                      <a:noFill/>
                    </a:lnL>
                    <a:lnR>
                      <a:noFill/>
                    </a:lnR>
                    <a:lnT>
                      <a:noFill/>
                    </a:lnT>
                    <a:lnB>
                      <a:no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903919822"/>
                  </a:ext>
                </a:extLst>
              </a:tr>
              <a:tr h="388663">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16</a:t>
                      </a:r>
                    </a:p>
                  </a:txBody>
                  <a:tcP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88</a:t>
                      </a:r>
                    </a:p>
                  </a:txBody>
                  <a:tcP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2565429013"/>
                  </a:ext>
                </a:extLst>
              </a:tr>
              <a:tr h="388663">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20</a:t>
                      </a:r>
                    </a:p>
                  </a:txBody>
                  <a:tcPr>
                    <a:lnL>
                      <a:noFill/>
                    </a:lnL>
                    <a:lnR>
                      <a:noFill/>
                    </a:lnR>
                    <a:lnT>
                      <a:noFill/>
                    </a:lnT>
                    <a:lnB w="254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100</a:t>
                      </a:r>
                    </a:p>
                  </a:txBody>
                  <a:tcPr>
                    <a:lnL>
                      <a:noFill/>
                    </a:lnL>
                    <a:lnR>
                      <a:noFill/>
                    </a:lnR>
                    <a:lnT>
                      <a:noFill/>
                    </a:lnT>
                    <a:lnB w="254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716327272"/>
                  </a:ext>
                </a:extLst>
              </a:tr>
            </a:tbl>
          </a:graphicData>
        </a:graphic>
      </p:graphicFrame>
      <p:sp>
        <p:nvSpPr>
          <p:cNvPr id="8" name="Slide Number Placeholder 7">
            <a:extLst>
              <a:ext uri="{FF2B5EF4-FFF2-40B4-BE49-F238E27FC236}">
                <a16:creationId xmlns:a16="http://schemas.microsoft.com/office/drawing/2014/main" id="{E45973CC-0F15-B61D-DCA7-47041B94268B}"/>
              </a:ext>
            </a:extLst>
          </p:cNvPr>
          <p:cNvSpPr>
            <a:spLocks noGrp="1"/>
          </p:cNvSpPr>
          <p:nvPr>
            <p:ph type="sldNum" sz="quarter" idx="10"/>
          </p:nvPr>
        </p:nvSpPr>
        <p:spPr/>
        <p:txBody>
          <a:bodyPr/>
          <a:lstStyle/>
          <a:p>
            <a:fld id="{68151E55-6873-49E2-B8D5-2F265E6F1973}" type="slidenum">
              <a:rPr lang="en-US" smtClean="0"/>
              <a:pPr/>
              <a:t>5</a:t>
            </a:fld>
            <a:endParaRPr lang="en-US" dirty="0"/>
          </a:p>
        </p:txBody>
      </p:sp>
    </p:spTree>
    <p:extLst>
      <p:ext uri="{BB962C8B-B14F-4D97-AF65-F5344CB8AC3E}">
        <p14:creationId xmlns:p14="http://schemas.microsoft.com/office/powerpoint/2010/main" val="2293230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A944E-78EF-3C57-3F1F-7DF5B2CBA00C}"/>
              </a:ext>
            </a:extLst>
          </p:cNvPr>
          <p:cNvSpPr>
            <a:spLocks noGrp="1"/>
          </p:cNvSpPr>
          <p:nvPr>
            <p:ph type="title"/>
          </p:nvPr>
        </p:nvSpPr>
        <p:spPr/>
        <p:txBody>
          <a:bodyPr/>
          <a:lstStyle/>
          <a:p>
            <a:r>
              <a:rPr lang="en-US" dirty="0"/>
              <a:t>Application: A Production Possibility Curve</a:t>
            </a:r>
          </a:p>
        </p:txBody>
      </p:sp>
      <p:pic>
        <p:nvPicPr>
          <p:cNvPr id="8" name="Picture 7" descr="A graph of history grade along horizontal axis plotted against economics grade along vertical axis shows production possibility curve.">
            <a:extLst>
              <a:ext uri="{FF2B5EF4-FFF2-40B4-BE49-F238E27FC236}">
                <a16:creationId xmlns:a16="http://schemas.microsoft.com/office/drawing/2014/main" id="{CC46FFB4-2B9B-7E4D-7041-00179BBEC478}"/>
              </a:ext>
            </a:extLst>
          </p:cNvPr>
          <p:cNvPicPr>
            <a:picLocks noChangeAspect="1"/>
          </p:cNvPicPr>
          <p:nvPr/>
        </p:nvPicPr>
        <p:blipFill>
          <a:blip r:embed="rId2"/>
          <a:stretch>
            <a:fillRect/>
          </a:stretch>
        </p:blipFill>
        <p:spPr>
          <a:xfrm>
            <a:off x="240324" y="990599"/>
            <a:ext cx="4572000" cy="4914900"/>
          </a:xfrm>
          <a:prstGeom prst="rect">
            <a:avLst/>
          </a:prstGeom>
        </p:spPr>
      </p:pic>
      <p:sp>
        <p:nvSpPr>
          <p:cNvPr id="3" name="Content Placeholder 2">
            <a:extLst>
              <a:ext uri="{FF2B5EF4-FFF2-40B4-BE49-F238E27FC236}">
                <a16:creationId xmlns:a16="http://schemas.microsoft.com/office/drawing/2014/main" id="{C9866C1F-C8BE-C76F-7E1C-52850697CC8A}"/>
              </a:ext>
            </a:extLst>
          </p:cNvPr>
          <p:cNvSpPr>
            <a:spLocks noGrp="1"/>
          </p:cNvSpPr>
          <p:nvPr>
            <p:ph sz="quarter" idx="11"/>
          </p:nvPr>
        </p:nvSpPr>
        <p:spPr>
          <a:xfrm>
            <a:off x="4809506" y="987552"/>
            <a:ext cx="4046670" cy="5260848"/>
          </a:xfrm>
        </p:spPr>
        <p:txBody>
          <a:bodyPr>
            <a:normAutofit/>
          </a:bodyPr>
          <a:lstStyle/>
          <a:p>
            <a:pPr marL="0" marR="0" lvl="0" indent="0" algn="l" defTabSz="914400" rtl="0" eaLnBrk="1" fontAlgn="auto" latinLnBrk="0" hangingPunct="1">
              <a:lnSpc>
                <a:spcPct val="100000"/>
              </a:lnSpc>
              <a:spcBef>
                <a:spcPts val="600"/>
              </a:spcBef>
              <a:spcAft>
                <a:spcPts val="80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cs typeface="+mn-cs"/>
              </a:rPr>
              <a:t>A PPC demonstrates:</a:t>
            </a:r>
          </a:p>
          <a:p>
            <a:pPr marL="0" marR="0" lvl="0" indent="0" algn="l" defTabSz="914400" rtl="0" eaLnBrk="1" fontAlgn="auto" latinLnBrk="0" hangingPunct="1">
              <a:lnSpc>
                <a:spcPct val="100000"/>
              </a:lnSpc>
              <a:spcBef>
                <a:spcPts val="600"/>
              </a:spcBef>
              <a:spcAft>
                <a:spcPts val="80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cs typeface="+mn-cs"/>
              </a:rPr>
              <a:t>There is a limit to what you can achieve, given existing institutions, resources, and</a:t>
            </a:r>
            <a:r>
              <a:rPr kumimoji="0" lang="en-US" sz="2800" b="0" i="0" u="none" strike="noStrike" kern="1200" cap="none" spc="100" normalizeH="0" noProof="0" dirty="0">
                <a:ln>
                  <a:noFill/>
                </a:ln>
                <a:solidFill>
                  <a:prstClr val="black"/>
                </a:solidFill>
                <a:effectLst/>
                <a:uLnTx/>
                <a:uFillTx/>
                <a:cs typeface="+mn-cs"/>
              </a:rPr>
              <a:t> </a:t>
            </a:r>
            <a:r>
              <a:rPr kumimoji="0" lang="en-US" sz="2800" b="0" i="0" u="none" strike="noStrike" kern="1200" cap="none" spc="0" normalizeH="0" baseline="0" noProof="0" dirty="0">
                <a:ln>
                  <a:noFill/>
                </a:ln>
                <a:solidFill>
                  <a:prstClr val="black"/>
                </a:solidFill>
                <a:effectLst/>
                <a:uLnTx/>
                <a:uFillTx/>
                <a:cs typeface="+mn-cs"/>
              </a:rPr>
              <a:t>technology.</a:t>
            </a:r>
          </a:p>
          <a:p>
            <a:pPr marL="0" marR="0" lvl="0" indent="0" algn="l" defTabSz="914400" rtl="0" eaLnBrk="1" fontAlgn="auto" latinLnBrk="0" hangingPunct="1">
              <a:lnSpc>
                <a:spcPct val="100000"/>
              </a:lnSpc>
              <a:spcBef>
                <a:spcPts val="600"/>
              </a:spcBef>
              <a:spcAft>
                <a:spcPts val="80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cs typeface="+mn-cs"/>
              </a:rPr>
              <a:t>Every choice you make has an opportunity cost.</a:t>
            </a:r>
            <a:endParaRPr lang="en-US" sz="2800" dirty="0"/>
          </a:p>
        </p:txBody>
      </p:sp>
      <p:sp>
        <p:nvSpPr>
          <p:cNvPr id="5" name="Text Placeholder 4">
            <a:extLst>
              <a:ext uri="{FF2B5EF4-FFF2-40B4-BE49-F238E27FC236}">
                <a16:creationId xmlns:a16="http://schemas.microsoft.com/office/drawing/2014/main" id="{36D1524A-33B6-67E2-7F74-41C7AB6C8CEA}"/>
              </a:ext>
            </a:extLst>
          </p:cNvPr>
          <p:cNvSpPr>
            <a:spLocks noGrp="1"/>
          </p:cNvSpPr>
          <p:nvPr>
            <p:ph type="body" sz="quarter" idx="15"/>
          </p:nvPr>
        </p:nvSpPr>
        <p:spPr/>
        <p:txBody>
          <a:bodyPr/>
          <a:lstStyle/>
          <a:p>
            <a:r>
              <a:rPr lang="en-US" dirty="0">
                <a:hlinkClick r:id="rId3" action="ppaction://hlinksldjump"/>
              </a:rPr>
              <a:t>Access the text alternative for slide images.</a:t>
            </a:r>
            <a:endParaRPr lang="en-US" dirty="0"/>
          </a:p>
        </p:txBody>
      </p:sp>
      <p:sp>
        <p:nvSpPr>
          <p:cNvPr id="7" name="Slide Number Placeholder 6">
            <a:extLst>
              <a:ext uri="{FF2B5EF4-FFF2-40B4-BE49-F238E27FC236}">
                <a16:creationId xmlns:a16="http://schemas.microsoft.com/office/drawing/2014/main" id="{5777D6EC-C1AE-276A-FF69-D0841F6A7F4E}"/>
              </a:ext>
            </a:extLst>
          </p:cNvPr>
          <p:cNvSpPr>
            <a:spLocks noGrp="1"/>
          </p:cNvSpPr>
          <p:nvPr>
            <p:ph type="sldNum" sz="quarter" idx="10"/>
          </p:nvPr>
        </p:nvSpPr>
        <p:spPr/>
        <p:txBody>
          <a:bodyPr/>
          <a:lstStyle/>
          <a:p>
            <a:fld id="{68151E55-6873-49E2-B8D5-2F265E6F1973}" type="slidenum">
              <a:rPr lang="en-US" smtClean="0"/>
              <a:pPr/>
              <a:t>6</a:t>
            </a:fld>
            <a:endParaRPr lang="en-US" dirty="0"/>
          </a:p>
        </p:txBody>
      </p:sp>
    </p:spTree>
    <p:extLst>
      <p:ext uri="{BB962C8B-B14F-4D97-AF65-F5344CB8AC3E}">
        <p14:creationId xmlns:p14="http://schemas.microsoft.com/office/powerpoint/2010/main" val="3782783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FD8B5-2E4B-44A2-8395-07F260A09399}"/>
              </a:ext>
            </a:extLst>
          </p:cNvPr>
          <p:cNvSpPr>
            <a:spLocks noGrp="1"/>
          </p:cNvSpPr>
          <p:nvPr>
            <p:ph type="title"/>
          </p:nvPr>
        </p:nvSpPr>
        <p:spPr/>
        <p:txBody>
          <a:bodyPr/>
          <a:lstStyle/>
          <a:p>
            <a:r>
              <a:rPr lang="en-US" dirty="0"/>
              <a:t>Increasing Opportunity Costs of the Tradeoff</a:t>
            </a:r>
          </a:p>
        </p:txBody>
      </p:sp>
      <p:sp>
        <p:nvSpPr>
          <p:cNvPr id="3" name="Content Placeholder 2">
            <a:extLst>
              <a:ext uri="{FF2B5EF4-FFF2-40B4-BE49-F238E27FC236}">
                <a16:creationId xmlns:a16="http://schemas.microsoft.com/office/drawing/2014/main" id="{DEEFCF60-5D02-21C8-6037-215DE6782AF1}"/>
              </a:ext>
            </a:extLst>
          </p:cNvPr>
          <p:cNvSpPr>
            <a:spLocks noGrp="1"/>
          </p:cNvSpPr>
          <p:nvPr>
            <p:ph sz="quarter" idx="11"/>
          </p:nvPr>
        </p:nvSpPr>
        <p:spPr>
          <a:xfrm>
            <a:off x="457200" y="835152"/>
            <a:ext cx="8229600" cy="1615948"/>
          </a:xfrm>
        </p:spPr>
        <p:txBody>
          <a:bodyPr>
            <a:noAutofit/>
          </a:bodyPr>
          <a:lstStyle/>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cs typeface="+mn-cs"/>
              </a:rPr>
              <a:t>The principle of increasing marginal opportunity cost tells us that opportunity costs increase the more you concentrate on the activity.</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cs typeface="+mn-cs"/>
              </a:rPr>
              <a:t>In order to get more of something, generally one must give up ever increasing quantities of something else.</a:t>
            </a:r>
            <a:endParaRPr kumimoji="0" lang="en-US" sz="2200" b="0" i="0" u="none" strike="noStrike" kern="1200" cap="none" spc="0" normalizeH="0" baseline="0" noProof="0" dirty="0">
              <a:ln>
                <a:noFill/>
              </a:ln>
              <a:solidFill>
                <a:srgbClr val="000000"/>
              </a:solidFill>
              <a:effectLst/>
              <a:uLnTx/>
              <a:uFillTx/>
              <a:cs typeface="Calibri (Body)"/>
            </a:endParaRPr>
          </a:p>
        </p:txBody>
      </p:sp>
      <p:pic>
        <p:nvPicPr>
          <p:cNvPr id="8" name="Picture 3" descr="A graph with its vertical axis labeled, butter and its horizontal axis labeled, guns.">
            <a:extLst>
              <a:ext uri="{FF2B5EF4-FFF2-40B4-BE49-F238E27FC236}">
                <a16:creationId xmlns:a16="http://schemas.microsoft.com/office/drawing/2014/main" id="{497DAED4-B624-1592-04B2-ED6CF36D174D}"/>
              </a:ext>
            </a:extLst>
          </p:cNvPr>
          <p:cNvPicPr>
            <a:picLocks noChangeAspect="1"/>
          </p:cNvPicPr>
          <p:nvPr/>
        </p:nvPicPr>
        <p:blipFill>
          <a:blip r:embed="rId2"/>
          <a:stretch>
            <a:fillRect/>
          </a:stretch>
        </p:blipFill>
        <p:spPr>
          <a:xfrm>
            <a:off x="246513" y="2471010"/>
            <a:ext cx="8650974" cy="4304149"/>
          </a:xfrm>
          <a:prstGeom prst="rect">
            <a:avLst/>
          </a:prstGeom>
        </p:spPr>
      </p:pic>
      <p:sp>
        <p:nvSpPr>
          <p:cNvPr id="5" name="Text Placeholder 4">
            <a:extLst>
              <a:ext uri="{FF2B5EF4-FFF2-40B4-BE49-F238E27FC236}">
                <a16:creationId xmlns:a16="http://schemas.microsoft.com/office/drawing/2014/main" id="{BFF40384-1A46-A9D8-20EB-1C8880EF5BBA}"/>
              </a:ext>
            </a:extLst>
          </p:cNvPr>
          <p:cNvSpPr>
            <a:spLocks noGrp="1"/>
          </p:cNvSpPr>
          <p:nvPr>
            <p:ph type="body" sz="quarter" idx="14" hasCustomPrompt="1"/>
          </p:nvPr>
        </p:nvSpPr>
        <p:spPr>
          <a:xfrm>
            <a:off x="3374136" y="6628892"/>
            <a:ext cx="2404872" cy="192024"/>
          </a:xfrm>
        </p:spPr>
        <p:txBody>
          <a:bodyPr anchor="ctr">
            <a:noAutofit/>
          </a:bodyPr>
          <a:lstStyle>
            <a:lvl1pPr algn="ctr">
              <a:defRPr sz="900">
                <a:latin typeface="Calibri (Body)"/>
              </a:defRPr>
            </a:lvl1pPr>
            <a:lvl2pPr>
              <a:defRPr sz="900"/>
            </a:lvl2pPr>
            <a:lvl3pPr>
              <a:defRPr sz="900"/>
            </a:lvl3pPr>
            <a:lvl4pPr>
              <a:defRPr sz="900"/>
            </a:lvl4pPr>
            <a:lvl5pPr>
              <a:defRPr sz="900"/>
            </a:lvl5pPr>
          </a:lstStyle>
          <a:p>
            <a:r>
              <a:rPr lang="en-US" dirty="0">
                <a:hlinkClick r:id="rId3" action="ppaction://hlinksldjump"/>
              </a:rPr>
              <a:t>Access the text alternative for slide images.</a:t>
            </a:r>
            <a:endParaRPr lang="en-US" dirty="0"/>
          </a:p>
        </p:txBody>
      </p:sp>
      <p:sp>
        <p:nvSpPr>
          <p:cNvPr id="6" name="Slide Number Placeholder 5">
            <a:extLst>
              <a:ext uri="{FF2B5EF4-FFF2-40B4-BE49-F238E27FC236}">
                <a16:creationId xmlns:a16="http://schemas.microsoft.com/office/drawing/2014/main" id="{110A2BF3-04B6-49D0-1C01-26D842A72A06}"/>
              </a:ext>
            </a:extLst>
          </p:cNvPr>
          <p:cNvSpPr>
            <a:spLocks noGrp="1"/>
          </p:cNvSpPr>
          <p:nvPr>
            <p:ph type="sldNum" sz="quarter" idx="10"/>
          </p:nvPr>
        </p:nvSpPr>
        <p:spPr/>
        <p:txBody>
          <a:bodyPr/>
          <a:lstStyle/>
          <a:p>
            <a:fld id="{68151E55-6873-49E2-B8D5-2F265E6F1973}" type="slidenum">
              <a:rPr lang="en-US" smtClean="0"/>
              <a:t>7</a:t>
            </a:fld>
            <a:endParaRPr lang="en-US" dirty="0"/>
          </a:p>
        </p:txBody>
      </p:sp>
    </p:spTree>
    <p:extLst>
      <p:ext uri="{BB962C8B-B14F-4D97-AF65-F5344CB8AC3E}">
        <p14:creationId xmlns:p14="http://schemas.microsoft.com/office/powerpoint/2010/main" val="39768453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C32EC-8CA0-A4E4-CAB0-D980545C4C31}"/>
              </a:ext>
            </a:extLst>
          </p:cNvPr>
          <p:cNvSpPr>
            <a:spLocks noGrp="1"/>
          </p:cNvSpPr>
          <p:nvPr>
            <p:ph type="title"/>
          </p:nvPr>
        </p:nvSpPr>
        <p:spPr>
          <a:xfrm>
            <a:off x="0" y="228600"/>
            <a:ext cx="9144000" cy="1019048"/>
          </a:xfrm>
        </p:spPr>
        <p:txBody>
          <a:bodyPr>
            <a:noAutofit/>
          </a:bodyPr>
          <a:lstStyle/>
          <a:p>
            <a:r>
              <a:rPr lang="en-US" dirty="0"/>
              <a:t>Application: A Production Possibility Table for Guns and Butter</a:t>
            </a:r>
          </a:p>
        </p:txBody>
      </p:sp>
      <p:sp>
        <p:nvSpPr>
          <p:cNvPr id="3" name="Content Placeholder 2">
            <a:extLst>
              <a:ext uri="{FF2B5EF4-FFF2-40B4-BE49-F238E27FC236}">
                <a16:creationId xmlns:a16="http://schemas.microsoft.com/office/drawing/2014/main" id="{EA5AFFAB-6365-9105-0283-E215729FBC54}"/>
              </a:ext>
            </a:extLst>
          </p:cNvPr>
          <p:cNvSpPr>
            <a:spLocks noGrp="1"/>
          </p:cNvSpPr>
          <p:nvPr>
            <p:ph sz="quarter" idx="11"/>
          </p:nvPr>
        </p:nvSpPr>
        <p:spPr>
          <a:xfrm>
            <a:off x="406400" y="1381252"/>
            <a:ext cx="8331200" cy="1019048"/>
          </a:xfrm>
        </p:spPr>
        <p:txBody>
          <a:bodyPr/>
          <a:lstStyle/>
          <a:p>
            <a:r>
              <a:rPr kumimoji="0" lang="en-US" sz="3000" b="0" i="0" u="none" strike="noStrike" kern="1200" cap="none" spc="0" normalizeH="0" baseline="0" noProof="0" dirty="0">
                <a:ln>
                  <a:noFill/>
                </a:ln>
                <a:solidFill>
                  <a:prstClr val="black"/>
                </a:solidFill>
                <a:effectLst/>
                <a:uLnTx/>
                <a:uFillTx/>
                <a:cs typeface="+mn-cs"/>
              </a:rPr>
              <a:t>The table shows the trade-of between production of guns and butter.</a:t>
            </a:r>
            <a:endParaRPr lang="en-US" dirty="0"/>
          </a:p>
        </p:txBody>
      </p:sp>
      <p:sp>
        <p:nvSpPr>
          <p:cNvPr id="4" name="Table Summary 3" hidden="1">
            <a:extLst>
              <a:ext uri="{FF2B5EF4-FFF2-40B4-BE49-F238E27FC236}">
                <a16:creationId xmlns:a16="http://schemas.microsoft.com/office/drawing/2014/main" id="{18498C27-482F-7133-6BCE-24CA31A04174}"/>
              </a:ext>
            </a:extLst>
          </p:cNvPr>
          <p:cNvSpPr>
            <a:spLocks noGrp="1"/>
          </p:cNvSpPr>
          <p:nvPr>
            <p:ph sz="quarter" idx="14"/>
          </p:nvPr>
        </p:nvSpPr>
        <p:spPr>
          <a:xfrm>
            <a:off x="2609850" y="4270756"/>
            <a:ext cx="3924300" cy="440944"/>
          </a:xfrm>
        </p:spPr>
        <p:txBody>
          <a:bodyPr>
            <a:normAutofit/>
          </a:bodyPr>
          <a:lstStyle/>
          <a:p>
            <a:r>
              <a:rPr lang="en-US" sz="1600" dirty="0"/>
              <a:t>The following content is arranged like a table.</a:t>
            </a:r>
          </a:p>
        </p:txBody>
      </p:sp>
      <p:graphicFrame>
        <p:nvGraphicFramePr>
          <p:cNvPr id="8" name="Table 7">
            <a:extLst>
              <a:ext uri="{FF2B5EF4-FFF2-40B4-BE49-F238E27FC236}">
                <a16:creationId xmlns:a16="http://schemas.microsoft.com/office/drawing/2014/main" id="{B7B3AC9A-8FFA-2A8D-714D-5896D82D7EDE}"/>
              </a:ext>
            </a:extLst>
          </p:cNvPr>
          <p:cNvGraphicFramePr>
            <a:graphicFrameLocks noGrp="1"/>
          </p:cNvGraphicFramePr>
          <p:nvPr>
            <p:extLst>
              <p:ext uri="{D42A27DB-BD31-4B8C-83A1-F6EECF244321}">
                <p14:modId xmlns:p14="http://schemas.microsoft.com/office/powerpoint/2010/main" val="572108935"/>
              </p:ext>
            </p:extLst>
          </p:nvPr>
        </p:nvGraphicFramePr>
        <p:xfrm>
          <a:off x="1605281" y="2694940"/>
          <a:ext cx="5933439" cy="3322320"/>
        </p:xfrm>
        <a:graphic>
          <a:graphicData uri="http://schemas.openxmlformats.org/drawingml/2006/table">
            <a:tbl>
              <a:tblPr firstRow="1" bandRow="1"/>
              <a:tblGrid>
                <a:gridCol w="1260448">
                  <a:extLst>
                    <a:ext uri="{9D8B030D-6E8A-4147-A177-3AD203B41FA5}">
                      <a16:colId xmlns:a16="http://schemas.microsoft.com/office/drawing/2014/main" val="2528070892"/>
                    </a:ext>
                  </a:extLst>
                </a:gridCol>
                <a:gridCol w="1128976">
                  <a:extLst>
                    <a:ext uri="{9D8B030D-6E8A-4147-A177-3AD203B41FA5}">
                      <a16:colId xmlns:a16="http://schemas.microsoft.com/office/drawing/2014/main" val="555903286"/>
                    </a:ext>
                  </a:extLst>
                </a:gridCol>
                <a:gridCol w="1270497">
                  <a:extLst>
                    <a:ext uri="{9D8B030D-6E8A-4147-A177-3AD203B41FA5}">
                      <a16:colId xmlns:a16="http://schemas.microsoft.com/office/drawing/2014/main" val="1063217924"/>
                    </a:ext>
                  </a:extLst>
                </a:gridCol>
                <a:gridCol w="1136759">
                  <a:extLst>
                    <a:ext uri="{9D8B030D-6E8A-4147-A177-3AD203B41FA5}">
                      <a16:colId xmlns:a16="http://schemas.microsoft.com/office/drawing/2014/main" val="4009291359"/>
                    </a:ext>
                  </a:extLst>
                </a:gridCol>
                <a:gridCol w="1136759">
                  <a:extLst>
                    <a:ext uri="{9D8B030D-6E8A-4147-A177-3AD203B41FA5}">
                      <a16:colId xmlns:a16="http://schemas.microsoft.com/office/drawing/2014/main" val="960770800"/>
                    </a:ext>
                  </a:extLst>
                </a:gridCol>
              </a:tblGrid>
              <a:tr h="1261771">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600" dirty="0">
                          <a:solidFill>
                            <a:schemeClr val="bg2"/>
                          </a:solidFill>
                          <a:latin typeface="Calibri (Body)"/>
                        </a:rPr>
                        <a:t>% of Resources Devoted to Guns</a:t>
                      </a:r>
                    </a:p>
                  </a:txBody>
                  <a:tcPr>
                    <a:lnL>
                      <a:noFill/>
                    </a:lnL>
                    <a:lnR>
                      <a:noFill/>
                    </a:lnR>
                    <a:lnT w="25400" cmpd="sng">
                      <a:noFill/>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376B3"/>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600" dirty="0">
                          <a:solidFill>
                            <a:schemeClr val="bg2"/>
                          </a:solidFill>
                          <a:latin typeface="Calibri (Body)"/>
                        </a:rPr>
                        <a:t>Number of Guns</a:t>
                      </a:r>
                    </a:p>
                  </a:txBody>
                  <a:tcPr>
                    <a:lnL>
                      <a:noFill/>
                    </a:lnL>
                    <a:lnR>
                      <a:noFill/>
                    </a:lnR>
                    <a:lnT w="25400" cmpd="sng">
                      <a:noFill/>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376B3"/>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600" dirty="0">
                          <a:solidFill>
                            <a:schemeClr val="bg2"/>
                          </a:solidFill>
                          <a:latin typeface="Calibri (Body)"/>
                        </a:rPr>
                        <a:t>% of Resources Devoted to Production of Butter</a:t>
                      </a:r>
                    </a:p>
                  </a:txBody>
                  <a:tcPr>
                    <a:lnL>
                      <a:noFill/>
                    </a:lnL>
                    <a:lnR>
                      <a:noFill/>
                    </a:lnR>
                    <a:lnT w="25400" cmpd="sng">
                      <a:noFill/>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376B3"/>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600" dirty="0">
                          <a:solidFill>
                            <a:schemeClr val="bg2"/>
                          </a:solidFill>
                          <a:latin typeface="Calibri (Body)"/>
                        </a:rPr>
                        <a:t>Pounds of Butter</a:t>
                      </a:r>
                    </a:p>
                  </a:txBody>
                  <a:tcPr>
                    <a:lnL>
                      <a:noFill/>
                    </a:lnL>
                    <a:lnR>
                      <a:noFill/>
                    </a:lnR>
                    <a:lnT w="25400" cmpd="sng">
                      <a:noFill/>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376B3"/>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600" dirty="0">
                          <a:solidFill>
                            <a:schemeClr val="bg2"/>
                          </a:solidFill>
                          <a:latin typeface="Calibri (Body)"/>
                        </a:rPr>
                        <a:t>Row</a:t>
                      </a:r>
                    </a:p>
                  </a:txBody>
                  <a:tcPr>
                    <a:lnL>
                      <a:noFill/>
                    </a:lnL>
                    <a:lnR>
                      <a:noFill/>
                    </a:lnR>
                    <a:lnT w="25400" cmpd="sng">
                      <a:noFill/>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376B3"/>
                    </a:solidFill>
                  </a:tcPr>
                </a:tc>
                <a:extLst>
                  <a:ext uri="{0D108BD9-81ED-4DB2-BD59-A6C34878D82A}">
                    <a16:rowId xmlns:a16="http://schemas.microsoft.com/office/drawing/2014/main" val="256777776"/>
                  </a:ext>
                </a:extLst>
              </a:tr>
              <a:tr h="33243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0</a:t>
                      </a:r>
                    </a:p>
                  </a:txBody>
                  <a:tcPr>
                    <a:lnL>
                      <a:noFill/>
                    </a:lnL>
                    <a:lnR>
                      <a:noFill/>
                    </a:lnR>
                    <a:lnT w="28575" cap="flat" cmpd="sng" algn="ctr">
                      <a:solidFill>
                        <a:sysClr val="windowText" lastClr="000000"/>
                      </a:solidFill>
                      <a:prstDash val="solid"/>
                      <a:round/>
                      <a:headEnd type="none" w="med" len="med"/>
                      <a:tailEnd type="none" w="med" len="med"/>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0</a:t>
                      </a:r>
                    </a:p>
                  </a:txBody>
                  <a:tcPr>
                    <a:lnL>
                      <a:noFill/>
                    </a:lnL>
                    <a:lnR>
                      <a:noFill/>
                    </a:lnR>
                    <a:lnT w="28575" cap="flat" cmpd="sng" algn="ctr">
                      <a:solidFill>
                        <a:sysClr val="windowText" lastClr="000000"/>
                      </a:solidFill>
                      <a:prstDash val="solid"/>
                      <a:round/>
                      <a:headEnd type="none" w="med" len="med"/>
                      <a:tailEnd type="none" w="med" len="med"/>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100</a:t>
                      </a:r>
                    </a:p>
                  </a:txBody>
                  <a:tcPr>
                    <a:lnL>
                      <a:noFill/>
                    </a:lnL>
                    <a:lnR>
                      <a:noFill/>
                    </a:lnR>
                    <a:lnT w="28575" cap="flat" cmpd="sng" algn="ctr">
                      <a:solidFill>
                        <a:sysClr val="windowText" lastClr="000000"/>
                      </a:solidFill>
                      <a:prstDash val="solid"/>
                      <a:round/>
                      <a:headEnd type="none" w="med" len="med"/>
                      <a:tailEnd type="none" w="med" len="med"/>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15</a:t>
                      </a:r>
                    </a:p>
                  </a:txBody>
                  <a:tcPr>
                    <a:lnL>
                      <a:noFill/>
                    </a:lnL>
                    <a:lnR>
                      <a:noFill/>
                    </a:lnR>
                    <a:lnT w="28575" cap="flat" cmpd="sng" algn="ctr">
                      <a:solidFill>
                        <a:sysClr val="windowText" lastClr="000000"/>
                      </a:solidFill>
                      <a:prstDash val="solid"/>
                      <a:round/>
                      <a:headEnd type="none" w="med" len="med"/>
                      <a:tailEnd type="none" w="med" len="med"/>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A</a:t>
                      </a:r>
                    </a:p>
                  </a:txBody>
                  <a:tcPr>
                    <a:lnL>
                      <a:noFill/>
                    </a:lnL>
                    <a:lnR>
                      <a:noFill/>
                    </a:lnR>
                    <a:lnT w="28575" cap="flat" cmpd="sng" algn="ctr">
                      <a:solidFill>
                        <a:sysClr val="windowText" lastClr="000000"/>
                      </a:solidFill>
                      <a:prstDash val="solid"/>
                      <a:round/>
                      <a:headEnd type="none" w="med" len="med"/>
                      <a:tailEnd type="none" w="med" len="med"/>
                    </a:lnT>
                    <a:lnB>
                      <a:no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4000791046"/>
                  </a:ext>
                </a:extLst>
              </a:tr>
              <a:tr h="33243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20</a:t>
                      </a:r>
                    </a:p>
                  </a:txBody>
                  <a:tcPr>
                    <a:lnL>
                      <a:noFill/>
                    </a:lnL>
                    <a:lnR>
                      <a:noFill/>
                    </a:lnR>
                    <a:lnT>
                      <a:noFill/>
                    </a:lnT>
                    <a:lnB>
                      <a:no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4</a:t>
                      </a:r>
                    </a:p>
                  </a:txBody>
                  <a:tcPr>
                    <a:lnL>
                      <a:noFill/>
                    </a:lnL>
                    <a:lnR>
                      <a:noFill/>
                    </a:lnR>
                    <a:lnT>
                      <a:noFill/>
                    </a:lnT>
                    <a:lnB>
                      <a:no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80</a:t>
                      </a:r>
                    </a:p>
                  </a:txBody>
                  <a:tcPr>
                    <a:lnL>
                      <a:noFill/>
                    </a:lnL>
                    <a:lnR>
                      <a:noFill/>
                    </a:lnR>
                    <a:lnT>
                      <a:noFill/>
                    </a:lnT>
                    <a:lnB>
                      <a:no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14</a:t>
                      </a:r>
                    </a:p>
                  </a:txBody>
                  <a:tcPr>
                    <a:lnL>
                      <a:noFill/>
                    </a:lnL>
                    <a:lnR>
                      <a:noFill/>
                    </a:lnR>
                    <a:lnT>
                      <a:noFill/>
                    </a:lnT>
                    <a:lnB>
                      <a:no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B</a:t>
                      </a:r>
                    </a:p>
                  </a:txBody>
                  <a:tcPr>
                    <a:lnL>
                      <a:noFill/>
                    </a:lnL>
                    <a:lnR>
                      <a:noFill/>
                    </a:lnR>
                    <a:lnT>
                      <a:noFill/>
                    </a:lnT>
                    <a:lnB>
                      <a:no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735808384"/>
                  </a:ext>
                </a:extLst>
              </a:tr>
              <a:tr h="33243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40</a:t>
                      </a:r>
                    </a:p>
                  </a:txBody>
                  <a:tcP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7</a:t>
                      </a:r>
                    </a:p>
                  </a:txBody>
                  <a:tcP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60</a:t>
                      </a:r>
                    </a:p>
                  </a:txBody>
                  <a:tcP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12</a:t>
                      </a:r>
                    </a:p>
                  </a:txBody>
                  <a:tcP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C</a:t>
                      </a:r>
                    </a:p>
                  </a:txBody>
                  <a:tcP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3772275530"/>
                  </a:ext>
                </a:extLst>
              </a:tr>
              <a:tr h="33243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 60</a:t>
                      </a:r>
                    </a:p>
                  </a:txBody>
                  <a:tcPr>
                    <a:lnL>
                      <a:noFill/>
                    </a:lnL>
                    <a:lnR>
                      <a:noFill/>
                    </a:lnR>
                    <a:lnT>
                      <a:noFill/>
                    </a:lnT>
                    <a:lnB>
                      <a:no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9</a:t>
                      </a:r>
                    </a:p>
                  </a:txBody>
                  <a:tcPr>
                    <a:lnL>
                      <a:noFill/>
                    </a:lnL>
                    <a:lnR>
                      <a:noFill/>
                    </a:lnR>
                    <a:lnT>
                      <a:noFill/>
                    </a:lnT>
                    <a:lnB>
                      <a:no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40</a:t>
                      </a:r>
                    </a:p>
                  </a:txBody>
                  <a:tcPr>
                    <a:lnL>
                      <a:noFill/>
                    </a:lnL>
                    <a:lnR>
                      <a:noFill/>
                    </a:lnR>
                    <a:lnT>
                      <a:noFill/>
                    </a:lnT>
                    <a:lnB>
                      <a:no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9</a:t>
                      </a:r>
                    </a:p>
                  </a:txBody>
                  <a:tcPr>
                    <a:lnL>
                      <a:noFill/>
                    </a:lnL>
                    <a:lnR>
                      <a:noFill/>
                    </a:lnR>
                    <a:lnT>
                      <a:noFill/>
                    </a:lnT>
                    <a:lnB>
                      <a:no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D</a:t>
                      </a:r>
                    </a:p>
                  </a:txBody>
                  <a:tcPr>
                    <a:lnL>
                      <a:noFill/>
                    </a:lnL>
                    <a:lnR>
                      <a:noFill/>
                    </a:lnR>
                    <a:lnT>
                      <a:noFill/>
                    </a:lnT>
                    <a:lnB>
                      <a:no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761655978"/>
                  </a:ext>
                </a:extLst>
              </a:tr>
              <a:tr h="33243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baseline="0" dirty="0">
                          <a:latin typeface="Calibri (Body)"/>
                        </a:rPr>
                        <a:t> 8</a:t>
                      </a:r>
                      <a:r>
                        <a:rPr lang="en-US" sz="1600" b="1" dirty="0">
                          <a:latin typeface="Calibri (Body)"/>
                        </a:rPr>
                        <a:t>0</a:t>
                      </a:r>
                    </a:p>
                  </a:txBody>
                  <a:tcP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11</a:t>
                      </a:r>
                    </a:p>
                  </a:txBody>
                  <a:tcP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20</a:t>
                      </a:r>
                    </a:p>
                  </a:txBody>
                  <a:tcP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5</a:t>
                      </a:r>
                    </a:p>
                  </a:txBody>
                  <a:tcP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E</a:t>
                      </a:r>
                    </a:p>
                  </a:txBody>
                  <a:tcPr>
                    <a:lnL>
                      <a:noFill/>
                    </a:lnL>
                    <a:lnR>
                      <a:noFill/>
                    </a:lnR>
                    <a:lnT>
                      <a:noFill/>
                    </a:lnT>
                    <a:lnB>
                      <a:no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2781152082"/>
                  </a:ext>
                </a:extLst>
              </a:tr>
              <a:tr h="33243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100</a:t>
                      </a:r>
                    </a:p>
                  </a:txBody>
                  <a:tcPr>
                    <a:lnL>
                      <a:noFill/>
                    </a:lnL>
                    <a:lnR>
                      <a:noFill/>
                    </a:lnR>
                    <a:lnT>
                      <a:noFill/>
                    </a:lnT>
                    <a:lnB w="254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12</a:t>
                      </a:r>
                    </a:p>
                  </a:txBody>
                  <a:tcPr>
                    <a:lnL>
                      <a:noFill/>
                    </a:lnL>
                    <a:lnR>
                      <a:noFill/>
                    </a:lnR>
                    <a:lnT>
                      <a:noFill/>
                    </a:lnT>
                    <a:lnB w="254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0</a:t>
                      </a:r>
                    </a:p>
                  </a:txBody>
                  <a:tcPr>
                    <a:lnL>
                      <a:noFill/>
                    </a:lnL>
                    <a:lnR>
                      <a:noFill/>
                    </a:lnR>
                    <a:lnT>
                      <a:noFill/>
                    </a:lnT>
                    <a:lnB w="254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0</a:t>
                      </a:r>
                    </a:p>
                  </a:txBody>
                  <a:tcPr>
                    <a:lnL>
                      <a:noFill/>
                    </a:lnL>
                    <a:lnR>
                      <a:noFill/>
                    </a:lnR>
                    <a:lnT>
                      <a:noFill/>
                    </a:lnT>
                    <a:lnB w="254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b="1" dirty="0">
                          <a:latin typeface="Calibri (Body)"/>
                        </a:rPr>
                        <a:t>F</a:t>
                      </a:r>
                    </a:p>
                  </a:txBody>
                  <a:tcPr>
                    <a:lnL>
                      <a:noFill/>
                    </a:lnL>
                    <a:lnR>
                      <a:noFill/>
                    </a:lnR>
                    <a:lnT>
                      <a:noFill/>
                    </a:lnT>
                    <a:lnB w="254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89824701"/>
                  </a:ext>
                </a:extLst>
              </a:tr>
            </a:tbl>
          </a:graphicData>
        </a:graphic>
      </p:graphicFrame>
      <p:sp>
        <p:nvSpPr>
          <p:cNvPr id="7" name="Slide Number Placeholder 6">
            <a:extLst>
              <a:ext uri="{FF2B5EF4-FFF2-40B4-BE49-F238E27FC236}">
                <a16:creationId xmlns:a16="http://schemas.microsoft.com/office/drawing/2014/main" id="{BF078436-6203-7B95-6559-48D11F4B8A74}"/>
              </a:ext>
            </a:extLst>
          </p:cNvPr>
          <p:cNvSpPr>
            <a:spLocks noGrp="1"/>
          </p:cNvSpPr>
          <p:nvPr>
            <p:ph type="sldNum" sz="quarter" idx="10"/>
          </p:nvPr>
        </p:nvSpPr>
        <p:spPr/>
        <p:txBody>
          <a:bodyPr/>
          <a:lstStyle/>
          <a:p>
            <a:fld id="{68151E55-6873-49E2-B8D5-2F265E6F1973}" type="slidenum">
              <a:rPr lang="en-US" smtClean="0"/>
              <a:pPr/>
              <a:t>8</a:t>
            </a:fld>
            <a:endParaRPr lang="en-US" dirty="0"/>
          </a:p>
        </p:txBody>
      </p:sp>
    </p:spTree>
    <p:extLst>
      <p:ext uri="{BB962C8B-B14F-4D97-AF65-F5344CB8AC3E}">
        <p14:creationId xmlns:p14="http://schemas.microsoft.com/office/powerpoint/2010/main" val="1796329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FD8B5-2E4B-44A2-8395-07F260A09399}"/>
              </a:ext>
            </a:extLst>
          </p:cNvPr>
          <p:cNvSpPr>
            <a:spLocks noGrp="1"/>
          </p:cNvSpPr>
          <p:nvPr>
            <p:ph type="title"/>
          </p:nvPr>
        </p:nvSpPr>
        <p:spPr>
          <a:xfrm>
            <a:off x="0" y="228600"/>
            <a:ext cx="9144000" cy="880004"/>
          </a:xfrm>
        </p:spPr>
        <p:txBody>
          <a:bodyPr/>
          <a:lstStyle/>
          <a:p>
            <a:r>
              <a:rPr lang="en-US" dirty="0"/>
              <a:t>Application: A Production Possibility Curve for Guns and Butter</a:t>
            </a:r>
          </a:p>
        </p:txBody>
      </p:sp>
      <p:sp>
        <p:nvSpPr>
          <p:cNvPr id="3" name="Content Placeholder 1">
            <a:extLst>
              <a:ext uri="{FF2B5EF4-FFF2-40B4-BE49-F238E27FC236}">
                <a16:creationId xmlns:a16="http://schemas.microsoft.com/office/drawing/2014/main" id="{AA0DC730-6D59-2852-4DA1-2CCB2604816D}"/>
              </a:ext>
            </a:extLst>
          </p:cNvPr>
          <p:cNvSpPr>
            <a:spLocks noGrp="1"/>
          </p:cNvSpPr>
          <p:nvPr>
            <p:ph sz="quarter" idx="11" hasCustomPrompt="1"/>
          </p:nvPr>
        </p:nvSpPr>
        <p:spPr>
          <a:xfrm>
            <a:off x="241300" y="1209403"/>
            <a:ext cx="4013200" cy="4844941"/>
          </a:xfrm>
          <a:prstGeom prst="rect">
            <a:avLst/>
          </a:prstGeom>
        </p:spPr>
        <p:txBody>
          <a:bodyPr>
            <a:normAutofit/>
          </a:bodyPr>
          <a:lstStyle>
            <a:lvl1pPr>
              <a:defRPr>
                <a:latin typeface="Calibri (Body)"/>
              </a:defRPr>
            </a:lvl1pPr>
            <a:lvl2pPr>
              <a:defRPr>
                <a:latin typeface="Calibri (Body)"/>
              </a:defRPr>
            </a:lvl2pPr>
            <a:lvl3pPr>
              <a:defRPr>
                <a:latin typeface="Calibri (Body)"/>
              </a:defRPr>
            </a:lvl3pPr>
          </a:lstStyle>
          <a:p>
            <a:pPr marL="0" marR="0" lvl="0" indent="0" algn="l" defTabSz="914400" rtl="0" eaLnBrk="1" fontAlgn="auto" latinLnBrk="0" hangingPunct="1">
              <a:lnSpc>
                <a:spcPct val="100000"/>
              </a:lnSpc>
              <a:spcBef>
                <a:spcPts val="2800"/>
              </a:spcBef>
              <a:spcAft>
                <a:spcPts val="280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cs typeface="+mn-cs"/>
              </a:rPr>
              <a:t>Opportunity cost of choosing guns over butter increases as you increase the production of guns.</a:t>
            </a:r>
          </a:p>
          <a:p>
            <a:pPr marL="0" marR="0" lvl="0" indent="0" algn="l" defTabSz="914400" rtl="0" eaLnBrk="1" fontAlgn="auto" latinLnBrk="0" hangingPunct="1">
              <a:lnSpc>
                <a:spcPct val="100000"/>
              </a:lnSpc>
              <a:spcBef>
                <a:spcPts val="2800"/>
              </a:spcBef>
              <a:spcAft>
                <a:spcPts val="280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cs typeface="+mn-cs"/>
              </a:rPr>
              <a:t>Production possibilities curves typically bow outward because some resources are better suited for certain kinds of goods than other kinds of goods.</a:t>
            </a:r>
            <a:endParaRPr lang="en-US" sz="2400" dirty="0"/>
          </a:p>
        </p:txBody>
      </p:sp>
      <p:pic>
        <p:nvPicPr>
          <p:cNvPr id="5" name="Picture 4" descr="A graph of guns along horizontal axis plotted against butter along vertical axis shows production possibility curve.">
            <a:extLst>
              <a:ext uri="{FF2B5EF4-FFF2-40B4-BE49-F238E27FC236}">
                <a16:creationId xmlns:a16="http://schemas.microsoft.com/office/drawing/2014/main" id="{1F9956C9-E31E-B05E-FBEE-5F7C13B94B5D}"/>
              </a:ext>
            </a:extLst>
          </p:cNvPr>
          <p:cNvPicPr>
            <a:picLocks noChangeAspect="1"/>
          </p:cNvPicPr>
          <p:nvPr/>
        </p:nvPicPr>
        <p:blipFill>
          <a:blip r:embed="rId2"/>
          <a:stretch>
            <a:fillRect/>
          </a:stretch>
        </p:blipFill>
        <p:spPr>
          <a:xfrm>
            <a:off x="4267200" y="1209403"/>
            <a:ext cx="4684512" cy="5247005"/>
          </a:xfrm>
          <a:prstGeom prst="rect">
            <a:avLst/>
          </a:prstGeom>
        </p:spPr>
      </p:pic>
      <p:sp>
        <p:nvSpPr>
          <p:cNvPr id="4" name="Text Placeholder 3">
            <a:extLst>
              <a:ext uri="{FF2B5EF4-FFF2-40B4-BE49-F238E27FC236}">
                <a16:creationId xmlns:a16="http://schemas.microsoft.com/office/drawing/2014/main" id="{C59AE04D-135F-8E67-AA83-9543919F5191}"/>
              </a:ext>
            </a:extLst>
          </p:cNvPr>
          <p:cNvSpPr>
            <a:spLocks noGrp="1"/>
          </p:cNvSpPr>
          <p:nvPr>
            <p:ph type="body" sz="quarter" idx="14"/>
          </p:nvPr>
        </p:nvSpPr>
        <p:spPr>
          <a:xfrm>
            <a:off x="3374136" y="6489192"/>
            <a:ext cx="2404872" cy="192024"/>
          </a:xfrm>
        </p:spPr>
        <p:txBody>
          <a:bodyPr/>
          <a:lstStyle/>
          <a:p>
            <a:r>
              <a:rPr lang="en-US" dirty="0">
                <a:hlinkClick r:id="rId3" action="ppaction://hlinksldjump"/>
              </a:rPr>
              <a:t>Access the text alternative for slide images.</a:t>
            </a:r>
            <a:endParaRPr lang="en-US" dirty="0"/>
          </a:p>
        </p:txBody>
      </p:sp>
      <p:sp>
        <p:nvSpPr>
          <p:cNvPr id="6" name="Slide Number Placeholder 5">
            <a:extLst>
              <a:ext uri="{FF2B5EF4-FFF2-40B4-BE49-F238E27FC236}">
                <a16:creationId xmlns:a16="http://schemas.microsoft.com/office/drawing/2014/main" id="{110A2BF3-04B6-49D0-1C01-26D842A72A06}"/>
              </a:ext>
            </a:extLst>
          </p:cNvPr>
          <p:cNvSpPr>
            <a:spLocks noGrp="1"/>
          </p:cNvSpPr>
          <p:nvPr>
            <p:ph type="sldNum" sz="quarter" idx="10"/>
          </p:nvPr>
        </p:nvSpPr>
        <p:spPr/>
        <p:txBody>
          <a:bodyPr/>
          <a:lstStyle/>
          <a:p>
            <a:fld id="{68151E55-6873-49E2-B8D5-2F265E6F1973}" type="slidenum">
              <a:rPr lang="en-US" smtClean="0"/>
              <a:t>9</a:t>
            </a:fld>
            <a:endParaRPr lang="en-US" dirty="0"/>
          </a:p>
        </p:txBody>
      </p:sp>
    </p:spTree>
    <p:extLst>
      <p:ext uri="{BB962C8B-B14F-4D97-AF65-F5344CB8AC3E}">
        <p14:creationId xmlns:p14="http://schemas.microsoft.com/office/powerpoint/2010/main" val="14572038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FD8B5-2E4B-44A2-8395-07F260A09399}"/>
              </a:ext>
            </a:extLst>
          </p:cNvPr>
          <p:cNvSpPr>
            <a:spLocks noGrp="1"/>
          </p:cNvSpPr>
          <p:nvPr>
            <p:ph type="title"/>
          </p:nvPr>
        </p:nvSpPr>
        <p:spPr/>
        <p:txBody>
          <a:bodyPr/>
          <a:lstStyle/>
          <a:p>
            <a:r>
              <a:rPr lang="en-US" dirty="0"/>
              <a:t>Comparative Advantage</a:t>
            </a:r>
          </a:p>
        </p:txBody>
      </p:sp>
      <p:sp>
        <p:nvSpPr>
          <p:cNvPr id="3" name="Content Placeholder 2">
            <a:extLst>
              <a:ext uri="{FF2B5EF4-FFF2-40B4-BE49-F238E27FC236}">
                <a16:creationId xmlns:a16="http://schemas.microsoft.com/office/drawing/2014/main" id="{DEEFCF60-5D02-21C8-6037-215DE6782AF1}"/>
              </a:ext>
            </a:extLst>
          </p:cNvPr>
          <p:cNvSpPr>
            <a:spLocks noGrp="1"/>
          </p:cNvSpPr>
          <p:nvPr>
            <p:ph sz="quarter" idx="11"/>
          </p:nvPr>
        </p:nvSpPr>
        <p:spPr/>
        <p:txBody>
          <a:bodyPr>
            <a:noAutofit/>
          </a:bodyPr>
          <a:lstStyle/>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3000" b="0" i="0" u="none" strike="noStrike" kern="1200" cap="none" spc="0" normalizeH="0" baseline="0" noProof="0" dirty="0">
                <a:ln>
                  <a:noFill/>
                </a:ln>
                <a:solidFill>
                  <a:prstClr val="black"/>
                </a:solidFill>
                <a:effectLst/>
                <a:uLnTx/>
                <a:uFillTx/>
                <a:cs typeface="Arial" charset="0"/>
              </a:rPr>
              <a:t>The reason we must give up more and more butter as we produce more guns is that some resources are relatively better suited to producing guns, while others are relatively better suited to producing butter.</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3000" b="0" i="0" u="none" strike="noStrike" kern="1200" cap="none" spc="0" normalizeH="0" baseline="0" noProof="0" dirty="0">
                <a:ln>
                  <a:noFill/>
                </a:ln>
                <a:solidFill>
                  <a:srgbClr val="000000"/>
                </a:solidFill>
                <a:effectLst/>
                <a:uLnTx/>
                <a:uFillTx/>
                <a:cs typeface="Arial" charset="0"/>
              </a:rPr>
              <a:t>A resource has a </a:t>
            </a:r>
            <a:r>
              <a:rPr kumimoji="0" lang="en-US" sz="3000" b="1" i="0" u="none" strike="noStrike" kern="1200" cap="none" spc="0" normalizeH="0" baseline="0" noProof="0" dirty="0">
                <a:ln>
                  <a:noFill/>
                </a:ln>
                <a:solidFill>
                  <a:prstClr val="black"/>
                </a:solidFill>
                <a:effectLst/>
                <a:uLnTx/>
                <a:uFillTx/>
                <a:cs typeface="Arial" charset="0"/>
              </a:rPr>
              <a:t>comparative advantage</a:t>
            </a:r>
            <a:r>
              <a:rPr kumimoji="0" lang="en-US" sz="3000" b="0" i="0" u="none" strike="noStrike" kern="1200" cap="none" spc="0" normalizeH="0" baseline="0" noProof="0" dirty="0">
                <a:ln>
                  <a:noFill/>
                </a:ln>
                <a:solidFill>
                  <a:prstClr val="black"/>
                </a:solidFill>
                <a:effectLst/>
                <a:uLnTx/>
                <a:uFillTx/>
                <a:cs typeface="Arial" charset="0"/>
              </a:rPr>
              <a:t> </a:t>
            </a:r>
            <a:r>
              <a:rPr kumimoji="0" lang="en-US" sz="3000" b="0" i="0" u="none" strike="noStrike" kern="1200" cap="none" spc="0" normalizeH="0" baseline="0" noProof="0" dirty="0">
                <a:ln>
                  <a:noFill/>
                </a:ln>
                <a:solidFill>
                  <a:srgbClr val="000000"/>
                </a:solidFill>
                <a:effectLst/>
                <a:uLnTx/>
                <a:uFillTx/>
                <a:cs typeface="Arial" charset="0"/>
              </a:rPr>
              <a:t>if it is better suited to the production of one good than to the production of another good.</a:t>
            </a:r>
            <a:endParaRPr kumimoji="0" lang="en-US" sz="3000" b="0" i="0" u="none" strike="noStrike" kern="1200" cap="none" spc="0" normalizeH="0" baseline="0" noProof="0" dirty="0">
              <a:ln>
                <a:noFill/>
              </a:ln>
              <a:solidFill>
                <a:prstClr val="black"/>
              </a:solidFill>
              <a:effectLst/>
              <a:uLnTx/>
              <a:uFillTx/>
              <a:cs typeface="+mn-cs"/>
            </a:endParaRPr>
          </a:p>
        </p:txBody>
      </p:sp>
      <p:sp>
        <p:nvSpPr>
          <p:cNvPr id="6" name="Slide Number Placeholder 5">
            <a:extLst>
              <a:ext uri="{FF2B5EF4-FFF2-40B4-BE49-F238E27FC236}">
                <a16:creationId xmlns:a16="http://schemas.microsoft.com/office/drawing/2014/main" id="{110A2BF3-04B6-49D0-1C01-26D842A72A06}"/>
              </a:ext>
            </a:extLst>
          </p:cNvPr>
          <p:cNvSpPr>
            <a:spLocks noGrp="1"/>
          </p:cNvSpPr>
          <p:nvPr>
            <p:ph type="sldNum" sz="quarter" idx="10"/>
          </p:nvPr>
        </p:nvSpPr>
        <p:spPr/>
        <p:txBody>
          <a:bodyPr/>
          <a:lstStyle/>
          <a:p>
            <a:fld id="{68151E55-6873-49E2-B8D5-2F265E6F1973}" type="slidenum">
              <a:rPr lang="en-US" smtClean="0"/>
              <a:t>10</a:t>
            </a:fld>
            <a:endParaRPr lang="en-US" dirty="0"/>
          </a:p>
        </p:txBody>
      </p:sp>
    </p:spTree>
    <p:extLst>
      <p:ext uri="{BB962C8B-B14F-4D97-AF65-F5344CB8AC3E}">
        <p14:creationId xmlns:p14="http://schemas.microsoft.com/office/powerpoint/2010/main" val="12072085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A944E-78EF-3C57-3F1F-7DF5B2CBA00C}"/>
              </a:ext>
            </a:extLst>
          </p:cNvPr>
          <p:cNvSpPr>
            <a:spLocks noGrp="1"/>
          </p:cNvSpPr>
          <p:nvPr>
            <p:ph type="title"/>
          </p:nvPr>
        </p:nvSpPr>
        <p:spPr/>
        <p:txBody>
          <a:bodyPr/>
          <a:lstStyle/>
          <a:p>
            <a:r>
              <a:rPr lang="en-US" dirty="0"/>
              <a:t>Efficiency</a:t>
            </a:r>
          </a:p>
        </p:txBody>
      </p:sp>
      <p:pic>
        <p:nvPicPr>
          <p:cNvPr id="9" name="Picture 8" descr="A graph of X along horizontal axis plotted against Y along vertical axis shows curve decreasing through A &amp; C.">
            <a:extLst>
              <a:ext uri="{FF2B5EF4-FFF2-40B4-BE49-F238E27FC236}">
                <a16:creationId xmlns:a16="http://schemas.microsoft.com/office/drawing/2014/main" id="{5008CACB-4951-285A-33B9-1CF5C233C831}"/>
              </a:ext>
            </a:extLst>
          </p:cNvPr>
          <p:cNvPicPr>
            <a:picLocks noChangeAspect="1"/>
          </p:cNvPicPr>
          <p:nvPr/>
        </p:nvPicPr>
        <p:blipFill>
          <a:blip r:embed="rId2"/>
          <a:stretch>
            <a:fillRect/>
          </a:stretch>
        </p:blipFill>
        <p:spPr>
          <a:xfrm>
            <a:off x="287975" y="1145790"/>
            <a:ext cx="3792041" cy="4261473"/>
          </a:xfrm>
          <a:prstGeom prst="rect">
            <a:avLst/>
          </a:prstGeom>
        </p:spPr>
      </p:pic>
      <p:sp>
        <p:nvSpPr>
          <p:cNvPr id="3" name="Content Placeholder 2">
            <a:extLst>
              <a:ext uri="{FF2B5EF4-FFF2-40B4-BE49-F238E27FC236}">
                <a16:creationId xmlns:a16="http://schemas.microsoft.com/office/drawing/2014/main" id="{C9866C1F-C8BE-C76F-7E1C-52850697CC8A}"/>
              </a:ext>
            </a:extLst>
          </p:cNvPr>
          <p:cNvSpPr>
            <a:spLocks noGrp="1"/>
          </p:cNvSpPr>
          <p:nvPr>
            <p:ph sz="quarter" idx="11"/>
          </p:nvPr>
        </p:nvSpPr>
        <p:spPr>
          <a:xfrm>
            <a:off x="4302370" y="987552"/>
            <a:ext cx="4572000" cy="5260848"/>
          </a:xfrm>
        </p:spPr>
        <p:txBody>
          <a:bodyPr>
            <a:normAutofit/>
          </a:bodyPr>
          <a:lstStyle/>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200" b="1" i="0" u="none" strike="noStrike" kern="1200" cap="none" spc="0" normalizeH="0" baseline="0" noProof="0" dirty="0">
                <a:ln>
                  <a:noFill/>
                </a:ln>
                <a:solidFill>
                  <a:prstClr val="black"/>
                </a:solidFill>
                <a:effectLst/>
                <a:uLnTx/>
                <a:uFillTx/>
                <a:cs typeface="+mn-cs"/>
              </a:rPr>
              <a:t>Productive efficiency </a:t>
            </a:r>
            <a:r>
              <a:rPr kumimoji="0" lang="en-US" sz="2200" b="0" i="0" u="none" strike="noStrike" kern="1200" cap="none" spc="0" normalizeH="0" baseline="0" noProof="0" dirty="0">
                <a:ln>
                  <a:noFill/>
                </a:ln>
                <a:solidFill>
                  <a:prstClr val="black"/>
                </a:solidFill>
                <a:effectLst/>
                <a:uLnTx/>
                <a:uFillTx/>
                <a:cs typeface="+mn-cs"/>
              </a:rPr>
              <a:t>is achieving as much output as possible from a given amount of inputs or resources.</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200" b="1" i="0" u="none" strike="noStrike" kern="1200" cap="none" spc="0" normalizeH="0" baseline="0" noProof="0" dirty="0">
                <a:ln>
                  <a:noFill/>
                </a:ln>
                <a:solidFill>
                  <a:prstClr val="black"/>
                </a:solidFill>
                <a:effectLst/>
                <a:uLnTx/>
                <a:uFillTx/>
                <a:cs typeface="+mn-cs"/>
              </a:rPr>
              <a:t>Inefficiency </a:t>
            </a:r>
            <a:r>
              <a:rPr kumimoji="0" lang="en-US" sz="2200" b="0" i="0" u="none" strike="noStrike" kern="1200" cap="none" spc="0" normalizeH="0" baseline="0" noProof="0" dirty="0">
                <a:ln>
                  <a:noFill/>
                </a:ln>
                <a:solidFill>
                  <a:prstClr val="black"/>
                </a:solidFill>
                <a:effectLst/>
                <a:uLnTx/>
                <a:uFillTx/>
                <a:cs typeface="+mn-cs"/>
              </a:rPr>
              <a:t>is getting less output from inputs that, if devoted to some other activity, would produce more output. </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cs typeface="+mn-cs"/>
              </a:rPr>
              <a:t>Points </a:t>
            </a:r>
            <a:r>
              <a:rPr kumimoji="0" lang="en-US" sz="2200" b="0" u="none" strike="noStrike" kern="1200" cap="none" spc="0" normalizeH="0" baseline="0" noProof="0" dirty="0">
                <a:ln>
                  <a:noFill/>
                </a:ln>
                <a:solidFill>
                  <a:prstClr val="black"/>
                </a:solidFill>
                <a:effectLst/>
                <a:uLnTx/>
                <a:uFillTx/>
                <a:cs typeface="+mn-cs"/>
              </a:rPr>
              <a:t>A</a:t>
            </a:r>
            <a:r>
              <a:rPr kumimoji="0" lang="en-US" sz="2200" b="0" i="0" u="none" strike="noStrike" kern="1200" cap="none" spc="0" normalizeH="0" baseline="0" noProof="0" dirty="0">
                <a:ln>
                  <a:noFill/>
                </a:ln>
                <a:solidFill>
                  <a:prstClr val="black"/>
                </a:solidFill>
                <a:effectLst/>
                <a:uLnTx/>
                <a:uFillTx/>
                <a:cs typeface="+mn-cs"/>
              </a:rPr>
              <a:t> and </a:t>
            </a:r>
            <a:r>
              <a:rPr kumimoji="0" lang="en-US" sz="2200" b="0" u="none" strike="noStrike" kern="1200" cap="none" spc="0" normalizeH="0" baseline="0" noProof="0" dirty="0">
                <a:ln>
                  <a:noFill/>
                </a:ln>
                <a:solidFill>
                  <a:prstClr val="black"/>
                </a:solidFill>
                <a:effectLst/>
                <a:uLnTx/>
                <a:uFillTx/>
                <a:cs typeface="+mn-cs"/>
              </a:rPr>
              <a:t>C</a:t>
            </a:r>
            <a:r>
              <a:rPr kumimoji="0" lang="en-US" sz="2200" b="0" i="0" u="none" strike="noStrike" kern="1200" cap="none" spc="0" normalizeH="0" baseline="0" noProof="0" dirty="0">
                <a:ln>
                  <a:noFill/>
                </a:ln>
                <a:solidFill>
                  <a:prstClr val="black"/>
                </a:solidFill>
                <a:effectLst/>
                <a:uLnTx/>
                <a:uFillTx/>
                <a:cs typeface="+mn-cs"/>
              </a:rPr>
              <a:t> are points of efficiency.</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cs typeface="+mn-cs"/>
              </a:rPr>
              <a:t>Point </a:t>
            </a:r>
            <a:r>
              <a:rPr kumimoji="0" lang="en-US" sz="2200" b="0" u="none" strike="noStrike" kern="1200" cap="none" spc="0" normalizeH="0" baseline="0" noProof="0" dirty="0">
                <a:ln>
                  <a:noFill/>
                </a:ln>
                <a:solidFill>
                  <a:prstClr val="black"/>
                </a:solidFill>
                <a:effectLst/>
                <a:uLnTx/>
                <a:uFillTx/>
                <a:cs typeface="+mn-cs"/>
              </a:rPr>
              <a:t>D</a:t>
            </a:r>
            <a:r>
              <a:rPr kumimoji="0" lang="en-US" sz="2200" b="0" i="0" u="none" strike="noStrike" kern="1200" cap="none" spc="0" normalizeH="0" baseline="0" noProof="0" dirty="0">
                <a:ln>
                  <a:noFill/>
                </a:ln>
                <a:solidFill>
                  <a:prstClr val="black"/>
                </a:solidFill>
                <a:effectLst/>
                <a:uLnTx/>
                <a:uFillTx/>
                <a:cs typeface="+mn-cs"/>
              </a:rPr>
              <a:t> is unattainable with given amounts of inputs.</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cs typeface="+mn-cs"/>
              </a:rPr>
              <a:t>Point </a:t>
            </a:r>
            <a:r>
              <a:rPr kumimoji="0" lang="en-US" sz="2200" b="0" u="none" strike="noStrike" kern="1200" cap="none" spc="0" normalizeH="0" baseline="0" noProof="0" dirty="0">
                <a:ln>
                  <a:noFill/>
                </a:ln>
                <a:solidFill>
                  <a:prstClr val="black"/>
                </a:solidFill>
                <a:effectLst/>
                <a:uLnTx/>
                <a:uFillTx/>
                <a:cs typeface="+mn-cs"/>
              </a:rPr>
              <a:t>B</a:t>
            </a:r>
            <a:r>
              <a:rPr kumimoji="0" lang="en-US" sz="2200" b="0" i="0" u="none" strike="noStrike" kern="1200" cap="none" spc="0" normalizeH="0" baseline="0" noProof="0" dirty="0">
                <a:ln>
                  <a:noFill/>
                </a:ln>
                <a:solidFill>
                  <a:prstClr val="black"/>
                </a:solidFill>
                <a:effectLst/>
                <a:uLnTx/>
                <a:uFillTx/>
                <a:cs typeface="+mn-cs"/>
              </a:rPr>
              <a:t> is a point of inefficiency.</a:t>
            </a:r>
            <a:endParaRPr lang="en-US" sz="2200" dirty="0"/>
          </a:p>
        </p:txBody>
      </p:sp>
      <p:sp>
        <p:nvSpPr>
          <p:cNvPr id="5" name="Text Placeholder 4">
            <a:extLst>
              <a:ext uri="{FF2B5EF4-FFF2-40B4-BE49-F238E27FC236}">
                <a16:creationId xmlns:a16="http://schemas.microsoft.com/office/drawing/2014/main" id="{36D1524A-33B6-67E2-7F74-41C7AB6C8CEA}"/>
              </a:ext>
            </a:extLst>
          </p:cNvPr>
          <p:cNvSpPr>
            <a:spLocks noGrp="1"/>
          </p:cNvSpPr>
          <p:nvPr>
            <p:ph type="body" sz="quarter" idx="15"/>
          </p:nvPr>
        </p:nvSpPr>
        <p:spPr/>
        <p:txBody>
          <a:bodyPr/>
          <a:lstStyle/>
          <a:p>
            <a:r>
              <a:rPr lang="en-US" dirty="0">
                <a:hlinkClick r:id="" action="ppaction://noaction"/>
              </a:rPr>
              <a:t>Access the text alternative for slide images.</a:t>
            </a:r>
            <a:endParaRPr lang="en-US" dirty="0"/>
          </a:p>
        </p:txBody>
      </p:sp>
      <p:sp>
        <p:nvSpPr>
          <p:cNvPr id="7" name="Slide Number Placeholder 6">
            <a:extLst>
              <a:ext uri="{FF2B5EF4-FFF2-40B4-BE49-F238E27FC236}">
                <a16:creationId xmlns:a16="http://schemas.microsoft.com/office/drawing/2014/main" id="{5777D6EC-C1AE-276A-FF69-D0841F6A7F4E}"/>
              </a:ext>
            </a:extLst>
          </p:cNvPr>
          <p:cNvSpPr>
            <a:spLocks noGrp="1"/>
          </p:cNvSpPr>
          <p:nvPr>
            <p:ph type="sldNum" sz="quarter" idx="10"/>
          </p:nvPr>
        </p:nvSpPr>
        <p:spPr/>
        <p:txBody>
          <a:bodyPr/>
          <a:lstStyle/>
          <a:p>
            <a:fld id="{68151E55-6873-49E2-B8D5-2F265E6F1973}" type="slidenum">
              <a:rPr lang="en-US" smtClean="0"/>
              <a:pPr/>
              <a:t>11</a:t>
            </a:fld>
            <a:endParaRPr lang="en-US" dirty="0"/>
          </a:p>
        </p:txBody>
      </p:sp>
    </p:spTree>
    <p:extLst>
      <p:ext uri="{BB962C8B-B14F-4D97-AF65-F5344CB8AC3E}">
        <p14:creationId xmlns:p14="http://schemas.microsoft.com/office/powerpoint/2010/main" val="5311515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56191-E896-0214-2F3D-36F086618280}"/>
              </a:ext>
            </a:extLst>
          </p:cNvPr>
          <p:cNvSpPr>
            <a:spLocks noGrp="1"/>
          </p:cNvSpPr>
          <p:nvPr>
            <p:ph type="title"/>
          </p:nvPr>
        </p:nvSpPr>
        <p:spPr/>
        <p:txBody>
          <a:bodyPr/>
          <a:lstStyle/>
          <a:p>
            <a:r>
              <a:rPr lang="en-US" dirty="0"/>
              <a:t>Efficiency and Technological Change</a:t>
            </a:r>
          </a:p>
        </p:txBody>
      </p:sp>
      <p:sp>
        <p:nvSpPr>
          <p:cNvPr id="3" name="Content Placeholder 2">
            <a:extLst>
              <a:ext uri="{FF2B5EF4-FFF2-40B4-BE49-F238E27FC236}">
                <a16:creationId xmlns:a16="http://schemas.microsoft.com/office/drawing/2014/main" id="{9512B54B-CC8A-6F92-8E25-E922D3ED9C0F}"/>
              </a:ext>
            </a:extLst>
          </p:cNvPr>
          <p:cNvSpPr>
            <a:spLocks noGrp="1"/>
          </p:cNvSpPr>
          <p:nvPr>
            <p:ph sz="quarter" idx="11"/>
          </p:nvPr>
        </p:nvSpPr>
        <p:spPr>
          <a:xfrm>
            <a:off x="457200" y="1130054"/>
            <a:ext cx="3984171" cy="912577"/>
          </a:xfrm>
        </p:spPr>
        <p:txBody>
          <a:bodyPr>
            <a:normAutofit/>
          </a:bodyPr>
          <a:lstStyle/>
          <a:p>
            <a:r>
              <a:rPr lang="en-US" sz="2400" dirty="0"/>
              <a:t>Neutral technological increase or an increase in resources.</a:t>
            </a:r>
          </a:p>
        </p:txBody>
      </p:sp>
      <p:pic>
        <p:nvPicPr>
          <p:cNvPr id="8" name="Picture 7" descr="A graph of guns along horizontal axis plotted against butter along vertical axis shows curve decreasing from A to B.">
            <a:extLst>
              <a:ext uri="{FF2B5EF4-FFF2-40B4-BE49-F238E27FC236}">
                <a16:creationId xmlns:a16="http://schemas.microsoft.com/office/drawing/2014/main" id="{F1F08C3C-52BD-48F3-F160-CB9F9408E33F}"/>
              </a:ext>
            </a:extLst>
          </p:cNvPr>
          <p:cNvPicPr>
            <a:picLocks noChangeAspect="1"/>
          </p:cNvPicPr>
          <p:nvPr/>
        </p:nvPicPr>
        <p:blipFill>
          <a:blip r:embed="rId2"/>
          <a:stretch>
            <a:fillRect/>
          </a:stretch>
        </p:blipFill>
        <p:spPr>
          <a:xfrm>
            <a:off x="266896" y="2147817"/>
            <a:ext cx="4457700" cy="4133850"/>
          </a:xfrm>
          <a:prstGeom prst="rect">
            <a:avLst/>
          </a:prstGeom>
        </p:spPr>
      </p:pic>
      <p:sp>
        <p:nvSpPr>
          <p:cNvPr id="4" name="Content Placeholder 3">
            <a:extLst>
              <a:ext uri="{FF2B5EF4-FFF2-40B4-BE49-F238E27FC236}">
                <a16:creationId xmlns:a16="http://schemas.microsoft.com/office/drawing/2014/main" id="{1CD779F9-1EF9-B2D5-7488-6A03CAF04783}"/>
              </a:ext>
            </a:extLst>
          </p:cNvPr>
          <p:cNvSpPr>
            <a:spLocks noGrp="1"/>
          </p:cNvSpPr>
          <p:nvPr>
            <p:ph sz="quarter" idx="14"/>
          </p:nvPr>
        </p:nvSpPr>
        <p:spPr>
          <a:xfrm>
            <a:off x="4702630" y="1130054"/>
            <a:ext cx="3984172" cy="912577"/>
          </a:xfrm>
        </p:spPr>
        <p:txBody>
          <a:bodyPr>
            <a:normAutofit/>
          </a:bodyPr>
          <a:lstStyle/>
          <a:p>
            <a:r>
              <a:rPr lang="en-US" sz="2400" dirty="0"/>
              <a:t>Biased technological increase.</a:t>
            </a:r>
          </a:p>
        </p:txBody>
      </p:sp>
      <p:pic>
        <p:nvPicPr>
          <p:cNvPr id="9" name="Picture 8" descr="A graph of guns along horizontal axis plotted against butter along vertical axis shows curve decreasing from B to A.">
            <a:extLst>
              <a:ext uri="{FF2B5EF4-FFF2-40B4-BE49-F238E27FC236}">
                <a16:creationId xmlns:a16="http://schemas.microsoft.com/office/drawing/2014/main" id="{C0CE470C-4ED5-9665-4392-102A3779C2A2}"/>
              </a:ext>
            </a:extLst>
          </p:cNvPr>
          <p:cNvPicPr>
            <a:picLocks noChangeAspect="1"/>
          </p:cNvPicPr>
          <p:nvPr/>
        </p:nvPicPr>
        <p:blipFill>
          <a:blip r:embed="rId3"/>
          <a:stretch>
            <a:fillRect/>
          </a:stretch>
        </p:blipFill>
        <p:spPr>
          <a:xfrm>
            <a:off x="4694810" y="1969700"/>
            <a:ext cx="3951422" cy="4271022"/>
          </a:xfrm>
          <a:prstGeom prst="rect">
            <a:avLst/>
          </a:prstGeom>
        </p:spPr>
      </p:pic>
      <p:sp>
        <p:nvSpPr>
          <p:cNvPr id="5" name="Text Placeholder 4">
            <a:extLst>
              <a:ext uri="{FF2B5EF4-FFF2-40B4-BE49-F238E27FC236}">
                <a16:creationId xmlns:a16="http://schemas.microsoft.com/office/drawing/2014/main" id="{B44C85E1-95BF-7F3A-0217-6B5C072B553B}"/>
              </a:ext>
            </a:extLst>
          </p:cNvPr>
          <p:cNvSpPr>
            <a:spLocks noGrp="1"/>
          </p:cNvSpPr>
          <p:nvPr>
            <p:ph type="body" sz="quarter" idx="15"/>
          </p:nvPr>
        </p:nvSpPr>
        <p:spPr/>
        <p:txBody>
          <a:bodyPr/>
          <a:lstStyle/>
          <a:p>
            <a:r>
              <a:rPr lang="en-US" dirty="0">
                <a:hlinkClick r:id="" action="ppaction://noaction"/>
              </a:rPr>
              <a:t>Access the text alternative for slide images.</a:t>
            </a:r>
            <a:endParaRPr lang="en-US" dirty="0"/>
          </a:p>
        </p:txBody>
      </p:sp>
      <p:sp>
        <p:nvSpPr>
          <p:cNvPr id="7" name="Slide Number Placeholder 6">
            <a:extLst>
              <a:ext uri="{FF2B5EF4-FFF2-40B4-BE49-F238E27FC236}">
                <a16:creationId xmlns:a16="http://schemas.microsoft.com/office/drawing/2014/main" id="{0072B0D1-7B00-E26D-26D5-B918C15FCDAF}"/>
              </a:ext>
            </a:extLst>
          </p:cNvPr>
          <p:cNvSpPr>
            <a:spLocks noGrp="1"/>
          </p:cNvSpPr>
          <p:nvPr>
            <p:ph type="sldNum" sz="quarter" idx="10"/>
          </p:nvPr>
        </p:nvSpPr>
        <p:spPr/>
        <p:txBody>
          <a:bodyPr/>
          <a:lstStyle/>
          <a:p>
            <a:fld id="{68151E55-6873-49E2-B8D5-2F265E6F1973}" type="slidenum">
              <a:rPr lang="en-US" smtClean="0"/>
              <a:pPr/>
              <a:t>12</a:t>
            </a:fld>
            <a:endParaRPr lang="en-US" dirty="0"/>
          </a:p>
        </p:txBody>
      </p:sp>
    </p:spTree>
    <p:extLst>
      <p:ext uri="{BB962C8B-B14F-4D97-AF65-F5344CB8AC3E}">
        <p14:creationId xmlns:p14="http://schemas.microsoft.com/office/powerpoint/2010/main" val="13936900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FD8B5-2E4B-44A2-8395-07F260A09399}"/>
              </a:ext>
            </a:extLst>
          </p:cNvPr>
          <p:cNvSpPr>
            <a:spLocks noGrp="1"/>
          </p:cNvSpPr>
          <p:nvPr>
            <p:ph type="title"/>
          </p:nvPr>
        </p:nvSpPr>
        <p:spPr/>
        <p:txBody>
          <a:bodyPr/>
          <a:lstStyle/>
          <a:p>
            <a:r>
              <a:rPr lang="en-US" dirty="0"/>
              <a:t>Distribution and Productive Efficiency</a:t>
            </a:r>
          </a:p>
        </p:txBody>
      </p:sp>
      <p:sp>
        <p:nvSpPr>
          <p:cNvPr id="3" name="Content Placeholder 2">
            <a:extLst>
              <a:ext uri="{FF2B5EF4-FFF2-40B4-BE49-F238E27FC236}">
                <a16:creationId xmlns:a16="http://schemas.microsoft.com/office/drawing/2014/main" id="{DEEFCF60-5D02-21C8-6037-215DE6782AF1}"/>
              </a:ext>
            </a:extLst>
          </p:cNvPr>
          <p:cNvSpPr>
            <a:spLocks noGrp="1"/>
          </p:cNvSpPr>
          <p:nvPr>
            <p:ph sz="quarter" idx="11"/>
          </p:nvPr>
        </p:nvSpPr>
        <p:spPr>
          <a:xfrm>
            <a:off x="457200" y="987552"/>
            <a:ext cx="8229600" cy="5377622"/>
          </a:xfrm>
        </p:spPr>
        <p:txBody>
          <a:bodyPr>
            <a:noAutofit/>
          </a:bodyPr>
          <a:lstStyle/>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3000" b="0" i="0" u="none" strike="noStrike" kern="1200" cap="none" spc="0" normalizeH="0" baseline="0" noProof="0" dirty="0">
                <a:ln>
                  <a:noFill/>
                </a:ln>
                <a:solidFill>
                  <a:prstClr val="black"/>
                </a:solidFill>
                <a:effectLst/>
                <a:uLnTx/>
                <a:uFillTx/>
                <a:cs typeface="Arial" charset="0"/>
              </a:rPr>
              <a:t>The productive possibility curve focuses on efficiency and ignores distribution.</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3000" b="0" i="0" u="none" strike="noStrike" kern="1200" cap="none" spc="0" normalizeH="0" baseline="0" noProof="0" dirty="0">
                <a:ln>
                  <a:noFill/>
                </a:ln>
                <a:solidFill>
                  <a:srgbClr val="000000"/>
                </a:solidFill>
                <a:effectLst/>
                <a:uLnTx/>
                <a:uFillTx/>
                <a:cs typeface="Arial" charset="0"/>
              </a:rPr>
              <a:t>If a method of production will change income distribution, we cannot determine if that method is efficient or not.</a:t>
            </a:r>
          </a:p>
          <a:p>
            <a:pPr marL="0" marR="0" lvl="2"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3000" b="0" i="0" u="none" strike="noStrike" kern="1200" cap="none" spc="0" normalizeH="0" baseline="0" noProof="0" dirty="0">
                <a:ln>
                  <a:noFill/>
                </a:ln>
                <a:solidFill>
                  <a:srgbClr val="000000"/>
                </a:solidFill>
                <a:effectLst/>
                <a:uLnTx/>
                <a:uFillTx/>
                <a:cs typeface="Arial" charset="0"/>
              </a:rPr>
              <a:t>Efficiency has meaning when analyzing a particular goal.</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3000" b="0" i="0" u="none" strike="noStrike" kern="1200" cap="none" spc="0" normalizeH="0" baseline="0" noProof="0" dirty="0">
                <a:ln>
                  <a:noFill/>
                </a:ln>
                <a:solidFill>
                  <a:srgbClr val="000000"/>
                </a:solidFill>
                <a:effectLst/>
                <a:uLnTx/>
                <a:uFillTx/>
                <a:cs typeface="Arial" charset="0"/>
              </a:rPr>
              <a:t>In our society, most people prefer more to less, and many policies have relatively small distribution effects.</a:t>
            </a:r>
            <a:endParaRPr kumimoji="0" lang="en-US" sz="3000" b="0" i="0" u="none" strike="noStrike" kern="1200" cap="none" spc="0" normalizeH="0" baseline="0" noProof="0" dirty="0">
              <a:ln>
                <a:noFill/>
              </a:ln>
              <a:solidFill>
                <a:prstClr val="black"/>
              </a:solidFill>
              <a:effectLst/>
              <a:uLnTx/>
              <a:uFillTx/>
              <a:cs typeface="+mn-cs"/>
            </a:endParaRPr>
          </a:p>
        </p:txBody>
      </p:sp>
      <p:sp>
        <p:nvSpPr>
          <p:cNvPr id="6" name="Slide Number Placeholder 5">
            <a:extLst>
              <a:ext uri="{FF2B5EF4-FFF2-40B4-BE49-F238E27FC236}">
                <a16:creationId xmlns:a16="http://schemas.microsoft.com/office/drawing/2014/main" id="{110A2BF3-04B6-49D0-1C01-26D842A72A06}"/>
              </a:ext>
            </a:extLst>
          </p:cNvPr>
          <p:cNvSpPr>
            <a:spLocks noGrp="1"/>
          </p:cNvSpPr>
          <p:nvPr>
            <p:ph type="sldNum" sz="quarter" idx="10"/>
          </p:nvPr>
        </p:nvSpPr>
        <p:spPr/>
        <p:txBody>
          <a:bodyPr/>
          <a:lstStyle/>
          <a:p>
            <a:fld id="{68151E55-6873-49E2-B8D5-2F265E6F1973}" type="slidenum">
              <a:rPr lang="en-US" smtClean="0"/>
              <a:t>13</a:t>
            </a:fld>
            <a:endParaRPr lang="en-US" dirty="0"/>
          </a:p>
        </p:txBody>
      </p:sp>
    </p:spTree>
    <p:extLst>
      <p:ext uri="{BB962C8B-B14F-4D97-AF65-F5344CB8AC3E}">
        <p14:creationId xmlns:p14="http://schemas.microsoft.com/office/powerpoint/2010/main" val="11988123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FD8B5-2E4B-44A2-8395-07F260A09399}"/>
              </a:ext>
            </a:extLst>
          </p:cNvPr>
          <p:cNvSpPr>
            <a:spLocks noGrp="1"/>
          </p:cNvSpPr>
          <p:nvPr>
            <p:ph type="title"/>
          </p:nvPr>
        </p:nvSpPr>
        <p:spPr/>
        <p:txBody>
          <a:bodyPr/>
          <a:lstStyle/>
          <a:p>
            <a:r>
              <a:rPr lang="en-US" dirty="0"/>
              <a:t>Trade and Comparative Advantage</a:t>
            </a:r>
          </a:p>
        </p:txBody>
      </p:sp>
      <p:sp>
        <p:nvSpPr>
          <p:cNvPr id="3" name="Content Placeholder 2">
            <a:extLst>
              <a:ext uri="{FF2B5EF4-FFF2-40B4-BE49-F238E27FC236}">
                <a16:creationId xmlns:a16="http://schemas.microsoft.com/office/drawing/2014/main" id="{DEEFCF60-5D02-21C8-6037-215DE6782AF1}"/>
              </a:ext>
            </a:extLst>
          </p:cNvPr>
          <p:cNvSpPr>
            <a:spLocks noGrp="1"/>
          </p:cNvSpPr>
          <p:nvPr>
            <p:ph sz="quarter" idx="11"/>
          </p:nvPr>
        </p:nvSpPr>
        <p:spPr>
          <a:xfrm>
            <a:off x="457200" y="987552"/>
            <a:ext cx="8229600" cy="5377622"/>
          </a:xfrm>
        </p:spPr>
        <p:txBody>
          <a:bodyPr>
            <a:noAutofit/>
          </a:bodyPr>
          <a:lstStyle/>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3000" b="0" i="0" u="none" strike="noStrike" kern="1200" cap="none" spc="0" normalizeH="0" baseline="0" noProof="0" dirty="0">
                <a:ln>
                  <a:noFill/>
                </a:ln>
                <a:solidFill>
                  <a:prstClr val="black"/>
                </a:solidFill>
                <a:effectLst/>
                <a:uLnTx/>
                <a:uFillTx/>
                <a:cs typeface="Arial" charset="0"/>
              </a:rPr>
              <a:t>The PPC is bowed outward because individuals specialize in the production of goods for which they have a comparative advantage.</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3000" b="0" i="0" u="none" strike="noStrike" kern="1200" cap="none" spc="0" normalizeH="0" baseline="0" noProof="0" dirty="0">
                <a:ln>
                  <a:noFill/>
                </a:ln>
                <a:solidFill>
                  <a:srgbClr val="000000"/>
                </a:solidFill>
                <a:effectLst/>
                <a:uLnTx/>
                <a:uFillTx/>
                <a:cs typeface="Arial" charset="0"/>
              </a:rPr>
              <a:t>For a society to produce on its PPC, individuals must produce those goods for which they have a comparative advantage and trade for other goods.</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3000" b="0" i="0" u="none" strike="noStrike" kern="1200" cap="none" spc="0" normalizeH="0" baseline="0" noProof="0" dirty="0">
                <a:ln>
                  <a:noFill/>
                </a:ln>
                <a:solidFill>
                  <a:srgbClr val="000000"/>
                </a:solidFill>
                <a:effectLst/>
                <a:uLnTx/>
                <a:uFillTx/>
                <a:cs typeface="Arial" charset="0"/>
              </a:rPr>
              <a:t>According to </a:t>
            </a:r>
            <a:r>
              <a:rPr kumimoji="0" lang="en-US" sz="3000" b="1" i="0" u="none" strike="noStrike" kern="1200" cap="none" spc="0" normalizeH="0" baseline="0" noProof="0" dirty="0">
                <a:ln>
                  <a:noFill/>
                </a:ln>
                <a:solidFill>
                  <a:prstClr val="black"/>
                </a:solidFill>
                <a:effectLst/>
                <a:uLnTx/>
                <a:uFillTx/>
                <a:cs typeface="Arial" charset="0"/>
              </a:rPr>
              <a:t>Adam Smith</a:t>
            </a:r>
            <a:r>
              <a:rPr kumimoji="0" lang="en-US" sz="3000" b="0" i="0" u="none" strike="noStrike" kern="1200" cap="none" spc="0" normalizeH="0" baseline="0" noProof="0" dirty="0">
                <a:ln>
                  <a:noFill/>
                </a:ln>
                <a:solidFill>
                  <a:srgbClr val="000000"/>
                </a:solidFill>
                <a:effectLst/>
                <a:uLnTx/>
                <a:uFillTx/>
                <a:cs typeface="Arial" charset="0"/>
              </a:rPr>
              <a:t>, humankind’s proclivity to trade leads to individuals using their comparative advantage.</a:t>
            </a:r>
            <a:endParaRPr kumimoji="0" lang="en-US" sz="3000" b="0" i="0" u="none" strike="noStrike" kern="1200" cap="none" spc="0" normalizeH="0" baseline="0" noProof="0" dirty="0">
              <a:ln>
                <a:noFill/>
              </a:ln>
              <a:solidFill>
                <a:prstClr val="black"/>
              </a:solidFill>
              <a:effectLst/>
              <a:uLnTx/>
              <a:uFillTx/>
              <a:cs typeface="+mn-cs"/>
            </a:endParaRPr>
          </a:p>
        </p:txBody>
      </p:sp>
      <p:sp>
        <p:nvSpPr>
          <p:cNvPr id="6" name="Slide Number Placeholder 5">
            <a:extLst>
              <a:ext uri="{FF2B5EF4-FFF2-40B4-BE49-F238E27FC236}">
                <a16:creationId xmlns:a16="http://schemas.microsoft.com/office/drawing/2014/main" id="{110A2BF3-04B6-49D0-1C01-26D842A72A06}"/>
              </a:ext>
            </a:extLst>
          </p:cNvPr>
          <p:cNvSpPr>
            <a:spLocks noGrp="1"/>
          </p:cNvSpPr>
          <p:nvPr>
            <p:ph type="sldNum" sz="quarter" idx="10"/>
          </p:nvPr>
        </p:nvSpPr>
        <p:spPr/>
        <p:txBody>
          <a:bodyPr/>
          <a:lstStyle/>
          <a:p>
            <a:fld id="{68151E55-6873-49E2-B8D5-2F265E6F1973}" type="slidenum">
              <a:rPr lang="en-US" smtClean="0"/>
              <a:t>14</a:t>
            </a:fld>
            <a:endParaRPr lang="en-US" dirty="0"/>
          </a:p>
        </p:txBody>
      </p:sp>
    </p:spTree>
    <p:extLst>
      <p:ext uri="{BB962C8B-B14F-4D97-AF65-F5344CB8AC3E}">
        <p14:creationId xmlns:p14="http://schemas.microsoft.com/office/powerpoint/2010/main" val="42156181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FD8B5-2E4B-44A2-8395-07F260A09399}"/>
              </a:ext>
            </a:extLst>
          </p:cNvPr>
          <p:cNvSpPr>
            <a:spLocks noGrp="1"/>
          </p:cNvSpPr>
          <p:nvPr>
            <p:ph type="title"/>
          </p:nvPr>
        </p:nvSpPr>
        <p:spPr/>
        <p:txBody>
          <a:bodyPr/>
          <a:lstStyle/>
          <a:p>
            <a:r>
              <a:rPr lang="en-US" dirty="0"/>
              <a:t>Markets, Specialization, and Growth</a:t>
            </a:r>
          </a:p>
        </p:txBody>
      </p:sp>
      <p:sp>
        <p:nvSpPr>
          <p:cNvPr id="5" name="Content Placeholder 1">
            <a:extLst>
              <a:ext uri="{FF2B5EF4-FFF2-40B4-BE49-F238E27FC236}">
                <a16:creationId xmlns:a16="http://schemas.microsoft.com/office/drawing/2014/main" id="{476E1AF1-782C-B8EC-48B3-B7975EADCB74}"/>
              </a:ext>
            </a:extLst>
          </p:cNvPr>
          <p:cNvSpPr>
            <a:spLocks noGrp="1"/>
          </p:cNvSpPr>
          <p:nvPr>
            <p:ph sz="quarter" idx="11" hasCustomPrompt="1"/>
          </p:nvPr>
        </p:nvSpPr>
        <p:spPr>
          <a:xfrm>
            <a:off x="370598" y="992124"/>
            <a:ext cx="8402804" cy="612648"/>
          </a:xfrm>
          <a:prstGeom prst="rect">
            <a:avLst/>
          </a:prstGeom>
        </p:spPr>
        <p:txBody>
          <a:bodyPr>
            <a:normAutofit/>
          </a:bodyPr>
          <a:lstStyle>
            <a:lvl1pPr>
              <a:defRPr>
                <a:latin typeface="Calibri (Body)"/>
              </a:defRPr>
            </a:lvl1pPr>
            <a:lvl2pPr>
              <a:defRPr>
                <a:latin typeface="Calibri (Body)"/>
              </a:defRPr>
            </a:lvl2pPr>
            <a:lvl3pPr>
              <a:defRPr>
                <a:latin typeface="Calibri (Body)"/>
              </a:defRPr>
            </a:lvl3pPr>
          </a:lstStyle>
          <a:p>
            <a:pPr lvl="0"/>
            <a:r>
              <a:rPr lang="en-US" sz="2800" dirty="0">
                <a:cs typeface="Arial" charset="0"/>
              </a:rPr>
              <a:t>Growth in per capita income during the past 1,700 years.</a:t>
            </a:r>
            <a:endParaRPr lang="en-US" sz="2600" dirty="0"/>
          </a:p>
        </p:txBody>
      </p:sp>
      <p:pic>
        <p:nvPicPr>
          <p:cNvPr id="8" name="Picture 7" descr="A line graph of years along horizontal axis plotted against per capita income (in 1990 international dollars) along vertical axis shows a curve.">
            <a:extLst>
              <a:ext uri="{FF2B5EF4-FFF2-40B4-BE49-F238E27FC236}">
                <a16:creationId xmlns:a16="http://schemas.microsoft.com/office/drawing/2014/main" id="{D010700C-BBBA-F1D5-4060-C760FAADB5E6}"/>
              </a:ext>
            </a:extLst>
          </p:cNvPr>
          <p:cNvPicPr>
            <a:picLocks noChangeAspect="1"/>
          </p:cNvPicPr>
          <p:nvPr/>
        </p:nvPicPr>
        <p:blipFill>
          <a:blip r:embed="rId2"/>
          <a:stretch>
            <a:fillRect/>
          </a:stretch>
        </p:blipFill>
        <p:spPr>
          <a:xfrm>
            <a:off x="1228978" y="2019300"/>
            <a:ext cx="6686045" cy="3427389"/>
          </a:xfrm>
          <a:prstGeom prst="rect">
            <a:avLst/>
          </a:prstGeom>
        </p:spPr>
      </p:pic>
      <p:sp>
        <p:nvSpPr>
          <p:cNvPr id="4" name="Text Placeholder 3">
            <a:extLst>
              <a:ext uri="{FF2B5EF4-FFF2-40B4-BE49-F238E27FC236}">
                <a16:creationId xmlns:a16="http://schemas.microsoft.com/office/drawing/2014/main" id="{C59AE04D-135F-8E67-AA83-9543919F5191}"/>
              </a:ext>
            </a:extLst>
          </p:cNvPr>
          <p:cNvSpPr>
            <a:spLocks noGrp="1"/>
          </p:cNvSpPr>
          <p:nvPr>
            <p:ph type="body" sz="quarter" idx="14"/>
          </p:nvPr>
        </p:nvSpPr>
        <p:spPr/>
        <p:txBody>
          <a:bodyPr/>
          <a:lstStyle/>
          <a:p>
            <a:r>
              <a:rPr lang="en-US" dirty="0">
                <a:hlinkClick r:id="" action="ppaction://noaction"/>
              </a:rPr>
              <a:t>Access the text alternative for slide images.</a:t>
            </a:r>
            <a:endParaRPr lang="en-US" dirty="0"/>
          </a:p>
        </p:txBody>
      </p:sp>
      <p:sp>
        <p:nvSpPr>
          <p:cNvPr id="9" name="Text Placeholder 5">
            <a:extLst>
              <a:ext uri="{FF2B5EF4-FFF2-40B4-BE49-F238E27FC236}">
                <a16:creationId xmlns:a16="http://schemas.microsoft.com/office/drawing/2014/main" id="{CAC83FAE-E2DB-943A-E550-AFEC39528ACB}"/>
              </a:ext>
            </a:extLst>
          </p:cNvPr>
          <p:cNvSpPr>
            <a:spLocks noGrp="1"/>
          </p:cNvSpPr>
          <p:nvPr>
            <p:ph type="body" sz="quarter" idx="15" hasCustomPrompt="1"/>
          </p:nvPr>
        </p:nvSpPr>
        <p:spPr>
          <a:xfrm>
            <a:off x="1301147" y="6600574"/>
            <a:ext cx="7327957" cy="246116"/>
          </a:xfrm>
        </p:spPr>
        <p:txBody>
          <a:bodyPr anchor="ctr">
            <a:noAutofit/>
          </a:bodyPr>
          <a:lstStyle>
            <a:lvl1pPr algn="r">
              <a:defRPr sz="800">
                <a:latin typeface="Calibri (Body)"/>
              </a:defRPr>
            </a:lvl1pPr>
            <a:lvl2pPr algn="r">
              <a:defRPr sz="800"/>
            </a:lvl2pPr>
            <a:lvl3pPr algn="r">
              <a:defRPr sz="800"/>
            </a:lvl3pPr>
            <a:lvl4pPr algn="r">
              <a:defRPr sz="800"/>
            </a:lvl4pPr>
            <a:lvl5pPr algn="r">
              <a:defRPr sz="800"/>
            </a:lvl5pPr>
          </a:lstStyle>
          <a:p>
            <a:r>
              <a:rPr lang="en-US" b="0" i="0" u="none" strike="noStrike" baseline="0" dirty="0"/>
              <a:t>Sources: OECD/Angus Maddison 1995, </a:t>
            </a:r>
            <a:r>
              <a:rPr lang="en-US" b="0" i="1" u="none" strike="noStrike" baseline="0" dirty="0"/>
              <a:t>Monitoring the World Economy, </a:t>
            </a:r>
            <a:r>
              <a:rPr lang="en-US" b="0" i="0" u="none" strike="noStrike" baseline="0" dirty="0"/>
              <a:t>OECD Publishing, Paris; Angus Maddison, “Poor until 1820,” </a:t>
            </a:r>
            <a:r>
              <a:rPr lang="en-US" b="0" i="1" u="none" strike="noStrike" baseline="0" dirty="0"/>
              <a:t>The Wall Street Journal</a:t>
            </a:r>
            <a:r>
              <a:rPr lang="en-US" b="0" i="0" u="none" strike="noStrike" baseline="0" dirty="0"/>
              <a:t>, January 11, 1999; and author extrapolations.</a:t>
            </a:r>
            <a:endParaRPr lang="en-US" dirty="0"/>
          </a:p>
        </p:txBody>
      </p:sp>
      <p:sp>
        <p:nvSpPr>
          <p:cNvPr id="6" name="Slide Number Placeholder 5">
            <a:extLst>
              <a:ext uri="{FF2B5EF4-FFF2-40B4-BE49-F238E27FC236}">
                <a16:creationId xmlns:a16="http://schemas.microsoft.com/office/drawing/2014/main" id="{110A2BF3-04B6-49D0-1C01-26D842A72A06}"/>
              </a:ext>
            </a:extLst>
          </p:cNvPr>
          <p:cNvSpPr>
            <a:spLocks noGrp="1"/>
          </p:cNvSpPr>
          <p:nvPr>
            <p:ph type="sldNum" sz="quarter" idx="10"/>
          </p:nvPr>
        </p:nvSpPr>
        <p:spPr/>
        <p:txBody>
          <a:bodyPr/>
          <a:lstStyle/>
          <a:p>
            <a:fld id="{68151E55-6873-49E2-B8D5-2F265E6F1973}" type="slidenum">
              <a:rPr lang="en-US" smtClean="0"/>
              <a:t>15</a:t>
            </a:fld>
            <a:endParaRPr lang="en-US" dirty="0"/>
          </a:p>
        </p:txBody>
      </p:sp>
    </p:spTree>
    <p:extLst>
      <p:ext uri="{BB962C8B-B14F-4D97-AF65-F5344CB8AC3E}">
        <p14:creationId xmlns:p14="http://schemas.microsoft.com/office/powerpoint/2010/main" val="30849388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FD8B5-2E4B-44A2-8395-07F260A09399}"/>
              </a:ext>
            </a:extLst>
          </p:cNvPr>
          <p:cNvSpPr>
            <a:spLocks noGrp="1"/>
          </p:cNvSpPr>
          <p:nvPr>
            <p:ph type="title"/>
          </p:nvPr>
        </p:nvSpPr>
        <p:spPr/>
        <p:txBody>
          <a:bodyPr/>
          <a:lstStyle/>
          <a:p>
            <a:r>
              <a:rPr lang="en-US" dirty="0"/>
              <a:t>The Benefits from Trade </a:t>
            </a:r>
            <a:r>
              <a:rPr lang="en-US" sz="1600" dirty="0"/>
              <a:t>(1 of 2)</a:t>
            </a:r>
          </a:p>
        </p:txBody>
      </p:sp>
      <p:sp>
        <p:nvSpPr>
          <p:cNvPr id="5" name="Content Placeholder 2">
            <a:extLst>
              <a:ext uri="{FF2B5EF4-FFF2-40B4-BE49-F238E27FC236}">
                <a16:creationId xmlns:a16="http://schemas.microsoft.com/office/drawing/2014/main" id="{476E1AF1-782C-B8EC-48B3-B7975EADCB74}"/>
              </a:ext>
            </a:extLst>
          </p:cNvPr>
          <p:cNvSpPr>
            <a:spLocks noGrp="1"/>
          </p:cNvSpPr>
          <p:nvPr>
            <p:ph sz="quarter" idx="11" hasCustomPrompt="1"/>
          </p:nvPr>
        </p:nvSpPr>
        <p:spPr>
          <a:xfrm>
            <a:off x="3633850" y="992123"/>
            <a:ext cx="5139552" cy="2570473"/>
          </a:xfrm>
          <a:prstGeom prst="rect">
            <a:avLst/>
          </a:prstGeom>
        </p:spPr>
        <p:txBody>
          <a:bodyPr>
            <a:normAutofit/>
          </a:bodyPr>
          <a:lstStyle>
            <a:lvl1pPr>
              <a:defRPr>
                <a:latin typeface="Calibri (Body)"/>
              </a:defRPr>
            </a:lvl1pPr>
            <a:lvl2pPr>
              <a:defRPr>
                <a:latin typeface="Calibri (Body)"/>
              </a:defRPr>
            </a:lvl2pPr>
            <a:lvl3pPr>
              <a:defRPr>
                <a:latin typeface="Calibri (Body)"/>
              </a:defRPr>
            </a:lvl3pPr>
          </a:lstStyle>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cs typeface="+mn-cs"/>
              </a:rPr>
              <a:t>When people freely enter into trade, both parties can be expected to benefit from trade.</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cs typeface="+mn-cs"/>
              </a:rPr>
              <a:t>Without trade, each country can only consume those combinations of goods along their PPCs.</a:t>
            </a:r>
            <a:endParaRPr lang="en-US" sz="2400" dirty="0"/>
          </a:p>
        </p:txBody>
      </p:sp>
      <p:pic>
        <p:nvPicPr>
          <p:cNvPr id="7" name="Picture 3" descr="A graph plots production of textiles and chocolate in Pakistan and Belgium.">
            <a:extLst>
              <a:ext uri="{FF2B5EF4-FFF2-40B4-BE49-F238E27FC236}">
                <a16:creationId xmlns:a16="http://schemas.microsoft.com/office/drawing/2014/main" id="{443DD1AB-2F43-3A69-7CB0-F3EEA42445A0}"/>
              </a:ext>
            </a:extLst>
          </p:cNvPr>
          <p:cNvPicPr>
            <a:picLocks noChangeAspect="1"/>
          </p:cNvPicPr>
          <p:nvPr/>
        </p:nvPicPr>
        <p:blipFill>
          <a:blip r:embed="rId2"/>
          <a:stretch>
            <a:fillRect/>
          </a:stretch>
        </p:blipFill>
        <p:spPr>
          <a:xfrm>
            <a:off x="332702" y="2343719"/>
            <a:ext cx="7370703" cy="3987130"/>
          </a:xfrm>
          <a:prstGeom prst="rect">
            <a:avLst/>
          </a:prstGeom>
        </p:spPr>
      </p:pic>
      <p:sp>
        <p:nvSpPr>
          <p:cNvPr id="4" name="Text Placeholder 4">
            <a:extLst>
              <a:ext uri="{FF2B5EF4-FFF2-40B4-BE49-F238E27FC236}">
                <a16:creationId xmlns:a16="http://schemas.microsoft.com/office/drawing/2014/main" id="{C59AE04D-135F-8E67-AA83-9543919F5191}"/>
              </a:ext>
            </a:extLst>
          </p:cNvPr>
          <p:cNvSpPr>
            <a:spLocks noGrp="1"/>
          </p:cNvSpPr>
          <p:nvPr>
            <p:ph type="body" sz="quarter" idx="14"/>
          </p:nvPr>
        </p:nvSpPr>
        <p:spPr/>
        <p:txBody>
          <a:bodyPr/>
          <a:lstStyle/>
          <a:p>
            <a:r>
              <a:rPr lang="en-US" dirty="0">
                <a:hlinkClick r:id="" action="ppaction://noaction"/>
              </a:rPr>
              <a:t>Access the text alternative for slide images.</a:t>
            </a:r>
            <a:endParaRPr lang="en-US" dirty="0"/>
          </a:p>
        </p:txBody>
      </p:sp>
      <p:sp>
        <p:nvSpPr>
          <p:cNvPr id="6" name="Slide Number Placeholder 5">
            <a:extLst>
              <a:ext uri="{FF2B5EF4-FFF2-40B4-BE49-F238E27FC236}">
                <a16:creationId xmlns:a16="http://schemas.microsoft.com/office/drawing/2014/main" id="{110A2BF3-04B6-49D0-1C01-26D842A72A06}"/>
              </a:ext>
            </a:extLst>
          </p:cNvPr>
          <p:cNvSpPr>
            <a:spLocks noGrp="1"/>
          </p:cNvSpPr>
          <p:nvPr>
            <p:ph type="sldNum" sz="quarter" idx="10"/>
          </p:nvPr>
        </p:nvSpPr>
        <p:spPr/>
        <p:txBody>
          <a:bodyPr/>
          <a:lstStyle/>
          <a:p>
            <a:fld id="{68151E55-6873-49E2-B8D5-2F265E6F1973}" type="slidenum">
              <a:rPr lang="en-US" smtClean="0"/>
              <a:t>16</a:t>
            </a:fld>
            <a:endParaRPr lang="en-US" dirty="0"/>
          </a:p>
        </p:txBody>
      </p:sp>
    </p:spTree>
    <p:extLst>
      <p:ext uri="{BB962C8B-B14F-4D97-AF65-F5344CB8AC3E}">
        <p14:creationId xmlns:p14="http://schemas.microsoft.com/office/powerpoint/2010/main" val="3628640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FD8B5-2E4B-44A2-8395-07F260A09399}"/>
              </a:ext>
            </a:extLst>
          </p:cNvPr>
          <p:cNvSpPr>
            <a:spLocks noGrp="1"/>
          </p:cNvSpPr>
          <p:nvPr>
            <p:ph type="title"/>
          </p:nvPr>
        </p:nvSpPr>
        <p:spPr/>
        <p:txBody>
          <a:bodyPr/>
          <a:lstStyle/>
          <a:p>
            <a:r>
              <a:rPr lang="en-US" dirty="0"/>
              <a:t>The Benefits from Trade </a:t>
            </a:r>
            <a:r>
              <a:rPr lang="en-US" sz="1600" dirty="0"/>
              <a:t>(2 of 2)</a:t>
            </a:r>
          </a:p>
        </p:txBody>
      </p:sp>
      <p:sp>
        <p:nvSpPr>
          <p:cNvPr id="5" name="Content Placeholder 2">
            <a:extLst>
              <a:ext uri="{FF2B5EF4-FFF2-40B4-BE49-F238E27FC236}">
                <a16:creationId xmlns:a16="http://schemas.microsoft.com/office/drawing/2014/main" id="{476E1AF1-782C-B8EC-48B3-B7975EADCB74}"/>
              </a:ext>
            </a:extLst>
          </p:cNvPr>
          <p:cNvSpPr>
            <a:spLocks noGrp="1"/>
          </p:cNvSpPr>
          <p:nvPr>
            <p:ph sz="quarter" idx="11" hasCustomPrompt="1"/>
          </p:nvPr>
        </p:nvSpPr>
        <p:spPr>
          <a:xfrm>
            <a:off x="2838203" y="992123"/>
            <a:ext cx="5935199" cy="3009861"/>
          </a:xfrm>
          <a:prstGeom prst="rect">
            <a:avLst/>
          </a:prstGeom>
        </p:spPr>
        <p:txBody>
          <a:bodyPr>
            <a:normAutofit/>
          </a:bodyPr>
          <a:lstStyle>
            <a:lvl1pPr>
              <a:defRPr>
                <a:latin typeface="Calibri (Body)"/>
              </a:defRPr>
            </a:lvl1pPr>
            <a:lvl2pPr>
              <a:defRPr>
                <a:latin typeface="Calibri (Body)"/>
              </a:defRPr>
            </a:lvl2pPr>
            <a:lvl3pPr>
              <a:defRPr>
                <a:latin typeface="Calibri (Body)"/>
              </a:defRPr>
            </a:lvl3pPr>
          </a:lstStyle>
          <a:p>
            <a:pPr marL="0" marR="0" lvl="0" indent="0" algn="l" defTabSz="914400" rtl="0" eaLnBrk="1" fontAlgn="auto" latinLnBrk="0" hangingPunct="1">
              <a:lnSpc>
                <a:spcPct val="100000"/>
              </a:lnSpc>
              <a:spcBef>
                <a:spcPts val="2800"/>
              </a:spcBef>
              <a:spcAft>
                <a:spcPts val="280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cs typeface="+mn-cs"/>
              </a:rPr>
              <a:t>Why should Pakistan specialize in textiles and Belgium specialize in chocolates?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cs typeface="+mn-cs"/>
              </a:rPr>
              <a:t>If each country specializes according to comparative advantage and trades, they can </a:t>
            </a:r>
            <a:r>
              <a:rPr kumimoji="0" lang="en-US" sz="2400" b="1" i="0" u="none" strike="noStrike" kern="1200" cap="none" spc="0" normalizeH="0" baseline="0" noProof="0" dirty="0">
                <a:ln>
                  <a:noFill/>
                </a:ln>
                <a:solidFill>
                  <a:prstClr val="black"/>
                </a:solidFill>
                <a:effectLst/>
                <a:uLnTx/>
                <a:uFillTx/>
                <a:cs typeface="+mn-cs"/>
              </a:rPr>
              <a:t>consume</a:t>
            </a:r>
            <a:r>
              <a:rPr kumimoji="0" lang="en-US" sz="2400" b="0" i="0" u="none" strike="noStrike" kern="1200" cap="none" spc="0" normalizeH="0" baseline="0" noProof="0" dirty="0">
                <a:ln>
                  <a:noFill/>
                </a:ln>
                <a:solidFill>
                  <a:prstClr val="black"/>
                </a:solidFill>
                <a:effectLst/>
                <a:uLnTx/>
                <a:uFillTx/>
                <a:cs typeface="+mn-cs"/>
              </a:rPr>
              <a:t> beyond their “no-trade” PPCs.</a:t>
            </a:r>
            <a:endParaRPr lang="en-US" sz="2400" dirty="0"/>
          </a:p>
        </p:txBody>
      </p:sp>
      <p:pic>
        <p:nvPicPr>
          <p:cNvPr id="8" name="Picture 3" descr="A graph plots production of textiles and chocolate in Pakistan and Belgium. A point at (2 tons, 2000 yards) is labeled, consumption with trade.">
            <a:extLst>
              <a:ext uri="{FF2B5EF4-FFF2-40B4-BE49-F238E27FC236}">
                <a16:creationId xmlns:a16="http://schemas.microsoft.com/office/drawing/2014/main" id="{58093B73-7BB9-7E8B-9558-0DDE107C18F9}"/>
              </a:ext>
            </a:extLst>
          </p:cNvPr>
          <p:cNvPicPr>
            <a:picLocks noChangeAspect="1"/>
          </p:cNvPicPr>
          <p:nvPr/>
        </p:nvPicPr>
        <p:blipFill>
          <a:blip r:embed="rId2"/>
          <a:stretch>
            <a:fillRect/>
          </a:stretch>
        </p:blipFill>
        <p:spPr>
          <a:xfrm>
            <a:off x="421965" y="2026247"/>
            <a:ext cx="7364606" cy="3987130"/>
          </a:xfrm>
          <a:prstGeom prst="rect">
            <a:avLst/>
          </a:prstGeom>
        </p:spPr>
      </p:pic>
      <p:sp>
        <p:nvSpPr>
          <p:cNvPr id="4" name="Text Placeholder 4">
            <a:extLst>
              <a:ext uri="{FF2B5EF4-FFF2-40B4-BE49-F238E27FC236}">
                <a16:creationId xmlns:a16="http://schemas.microsoft.com/office/drawing/2014/main" id="{C59AE04D-135F-8E67-AA83-9543919F5191}"/>
              </a:ext>
            </a:extLst>
          </p:cNvPr>
          <p:cNvSpPr>
            <a:spLocks noGrp="1"/>
          </p:cNvSpPr>
          <p:nvPr>
            <p:ph type="body" sz="quarter" idx="14"/>
          </p:nvPr>
        </p:nvSpPr>
        <p:spPr/>
        <p:txBody>
          <a:bodyPr/>
          <a:lstStyle/>
          <a:p>
            <a:r>
              <a:rPr lang="en-US" dirty="0">
                <a:hlinkClick r:id="" action="ppaction://noaction"/>
              </a:rPr>
              <a:t>Access the text alternative for slide images.</a:t>
            </a:r>
            <a:endParaRPr lang="en-US" dirty="0"/>
          </a:p>
        </p:txBody>
      </p:sp>
      <p:sp>
        <p:nvSpPr>
          <p:cNvPr id="6" name="Slide Number Placeholder 5">
            <a:extLst>
              <a:ext uri="{FF2B5EF4-FFF2-40B4-BE49-F238E27FC236}">
                <a16:creationId xmlns:a16="http://schemas.microsoft.com/office/drawing/2014/main" id="{110A2BF3-04B6-49D0-1C01-26D842A72A06}"/>
              </a:ext>
            </a:extLst>
          </p:cNvPr>
          <p:cNvSpPr>
            <a:spLocks noGrp="1"/>
          </p:cNvSpPr>
          <p:nvPr>
            <p:ph type="sldNum" sz="quarter" idx="10"/>
          </p:nvPr>
        </p:nvSpPr>
        <p:spPr/>
        <p:txBody>
          <a:bodyPr/>
          <a:lstStyle/>
          <a:p>
            <a:fld id="{68151E55-6873-49E2-B8D5-2F265E6F1973}" type="slidenum">
              <a:rPr lang="en-US" smtClean="0"/>
              <a:t>17</a:t>
            </a:fld>
            <a:endParaRPr lang="en-US" dirty="0"/>
          </a:p>
        </p:txBody>
      </p:sp>
    </p:spTree>
    <p:extLst>
      <p:ext uri="{BB962C8B-B14F-4D97-AF65-F5344CB8AC3E}">
        <p14:creationId xmlns:p14="http://schemas.microsoft.com/office/powerpoint/2010/main" val="20701680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FD8B5-2E4B-44A2-8395-07F260A09399}"/>
              </a:ext>
            </a:extLst>
          </p:cNvPr>
          <p:cNvSpPr>
            <a:spLocks noGrp="1"/>
          </p:cNvSpPr>
          <p:nvPr>
            <p:ph type="title"/>
          </p:nvPr>
        </p:nvSpPr>
        <p:spPr>
          <a:xfrm>
            <a:off x="0" y="228600"/>
            <a:ext cx="9144000" cy="1030184"/>
          </a:xfrm>
        </p:spPr>
        <p:txBody>
          <a:bodyPr/>
          <a:lstStyle/>
          <a:p>
            <a:r>
              <a:rPr lang="en-US" dirty="0"/>
              <a:t>Application: U.S. Textile Production </a:t>
            </a:r>
            <a:br>
              <a:rPr lang="en-US" dirty="0"/>
            </a:br>
            <a:r>
              <a:rPr lang="en-US" dirty="0"/>
              <a:t>and Trade</a:t>
            </a:r>
          </a:p>
        </p:txBody>
      </p:sp>
      <p:sp>
        <p:nvSpPr>
          <p:cNvPr id="3" name="Content Placeholder 2">
            <a:extLst>
              <a:ext uri="{FF2B5EF4-FFF2-40B4-BE49-F238E27FC236}">
                <a16:creationId xmlns:a16="http://schemas.microsoft.com/office/drawing/2014/main" id="{DEEFCF60-5D02-21C8-6037-215DE6782AF1}"/>
              </a:ext>
            </a:extLst>
          </p:cNvPr>
          <p:cNvSpPr>
            <a:spLocks noGrp="1"/>
          </p:cNvSpPr>
          <p:nvPr>
            <p:ph sz="quarter" idx="11"/>
          </p:nvPr>
        </p:nvSpPr>
        <p:spPr>
          <a:xfrm>
            <a:off x="457200" y="1420180"/>
            <a:ext cx="8229600" cy="4944994"/>
          </a:xfrm>
        </p:spPr>
        <p:txBody>
          <a:bodyPr>
            <a:noAutofit/>
          </a:bodyPr>
          <a:lstStyle/>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3000" b="0" i="0" u="none" strike="noStrike" kern="1200" cap="none" spc="0" normalizeH="0" baseline="0" noProof="0" dirty="0">
                <a:ln>
                  <a:noFill/>
                </a:ln>
                <a:solidFill>
                  <a:prstClr val="black"/>
                </a:solidFill>
                <a:effectLst/>
                <a:uLnTx/>
                <a:uFillTx/>
                <a:cs typeface="Arial" charset="0"/>
              </a:rPr>
              <a:t>Two hundred years ago, the United States had a comparative advantage in textile production.</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3000" b="0" i="0" u="none" strike="noStrike" kern="1200" cap="none" spc="0" normalizeH="0" baseline="0" noProof="0" dirty="0">
                <a:ln>
                  <a:noFill/>
                </a:ln>
                <a:solidFill>
                  <a:srgbClr val="000000"/>
                </a:solidFill>
                <a:effectLst/>
                <a:uLnTx/>
                <a:uFillTx/>
                <a:cs typeface="Arial" charset="0"/>
              </a:rPr>
              <a:t>Now, countries with cheaper labor, such as Bangladesh, have the comparative advantage in textiles.</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3000" b="0" i="0" u="none" strike="noStrike" kern="1200" cap="none" spc="0" normalizeH="0" baseline="0" noProof="0" dirty="0">
                <a:ln>
                  <a:noFill/>
                </a:ln>
                <a:solidFill>
                  <a:srgbClr val="000000"/>
                </a:solidFill>
                <a:effectLst/>
                <a:uLnTx/>
                <a:uFillTx/>
                <a:cs typeface="Arial" charset="0"/>
              </a:rPr>
              <a:t>The </a:t>
            </a:r>
            <a:r>
              <a:rPr kumimoji="0" lang="en-US" sz="3000" b="0" i="1" u="none" strike="noStrike" kern="1200" cap="none" spc="0" normalizeH="0" baseline="0" noProof="0" dirty="0">
                <a:ln>
                  <a:noFill/>
                </a:ln>
                <a:solidFill>
                  <a:srgbClr val="000000"/>
                </a:solidFill>
                <a:effectLst/>
                <a:uLnTx/>
                <a:uFillTx/>
                <a:cs typeface="Arial" charset="0"/>
              </a:rPr>
              <a:t>gains</a:t>
            </a:r>
            <a:r>
              <a:rPr kumimoji="0" lang="en-US" sz="3000" b="0" i="0" u="none" strike="noStrike" kern="1200" cap="none" spc="0" normalizeH="0" baseline="0" noProof="0" dirty="0">
                <a:ln>
                  <a:noFill/>
                </a:ln>
                <a:solidFill>
                  <a:srgbClr val="000000"/>
                </a:solidFill>
                <a:effectLst/>
                <a:uLnTx/>
                <a:uFillTx/>
                <a:cs typeface="Arial" charset="0"/>
              </a:rPr>
              <a:t> from trade are </a:t>
            </a:r>
            <a:r>
              <a:rPr kumimoji="0" lang="en-US" sz="3000" b="0" i="1" u="none" strike="noStrike" kern="1200" cap="none" spc="0" normalizeH="0" baseline="0" noProof="0" dirty="0">
                <a:ln>
                  <a:noFill/>
                </a:ln>
                <a:solidFill>
                  <a:srgbClr val="000000"/>
                </a:solidFill>
                <a:effectLst/>
                <a:uLnTx/>
                <a:uFillTx/>
                <a:cs typeface="Arial" charset="0"/>
              </a:rPr>
              <a:t>higher wages </a:t>
            </a:r>
            <a:r>
              <a:rPr kumimoji="0" lang="en-US" sz="3000" b="0" i="0" u="none" strike="noStrike" kern="1200" cap="none" spc="0" normalizeH="0" baseline="0" noProof="0" dirty="0">
                <a:ln>
                  <a:noFill/>
                </a:ln>
                <a:solidFill>
                  <a:srgbClr val="000000"/>
                </a:solidFill>
                <a:effectLst/>
                <a:uLnTx/>
                <a:uFillTx/>
                <a:cs typeface="Arial" charset="0"/>
              </a:rPr>
              <a:t>for Bangladesh workers and </a:t>
            </a:r>
            <a:r>
              <a:rPr kumimoji="0" lang="en-US" sz="3000" b="0" i="1" u="none" strike="noStrike" kern="1200" cap="none" spc="0" normalizeH="0" baseline="0" noProof="0" dirty="0">
                <a:ln>
                  <a:noFill/>
                </a:ln>
                <a:solidFill>
                  <a:srgbClr val="000000"/>
                </a:solidFill>
                <a:effectLst/>
                <a:uLnTx/>
                <a:uFillTx/>
                <a:cs typeface="Arial" charset="0"/>
              </a:rPr>
              <a:t>lower-priced </a:t>
            </a:r>
            <a:r>
              <a:rPr kumimoji="0" lang="en-US" sz="3000" b="0" i="0" u="none" strike="noStrike" kern="1200" cap="none" spc="0" normalizeH="0" baseline="0" noProof="0" dirty="0">
                <a:ln>
                  <a:noFill/>
                </a:ln>
                <a:solidFill>
                  <a:srgbClr val="000000"/>
                </a:solidFill>
                <a:effectLst/>
                <a:uLnTx/>
                <a:uFillTx/>
                <a:cs typeface="Arial" charset="0"/>
              </a:rPr>
              <a:t>cl</a:t>
            </a:r>
            <a:r>
              <a:rPr kumimoji="0" lang="en-US" sz="3000" b="0" i="1" u="none" strike="noStrike" kern="1200" cap="none" spc="0" normalizeH="0" baseline="0" noProof="0" dirty="0">
                <a:ln>
                  <a:noFill/>
                </a:ln>
                <a:solidFill>
                  <a:srgbClr val="000000"/>
                </a:solidFill>
                <a:effectLst/>
                <a:uLnTx/>
                <a:uFillTx/>
                <a:cs typeface="Arial" charset="0"/>
              </a:rPr>
              <a:t>o</a:t>
            </a:r>
            <a:r>
              <a:rPr kumimoji="0" lang="en-US" sz="3000" b="0" i="0" u="none" strike="noStrike" kern="1200" cap="none" spc="0" normalizeH="0" baseline="0" noProof="0" dirty="0">
                <a:ln>
                  <a:noFill/>
                </a:ln>
                <a:solidFill>
                  <a:srgbClr val="000000"/>
                </a:solidFill>
                <a:effectLst/>
                <a:uLnTx/>
                <a:uFillTx/>
                <a:cs typeface="Arial" charset="0"/>
              </a:rPr>
              <a:t>th for U.S. consumers.</a:t>
            </a:r>
            <a:endParaRPr kumimoji="0" lang="en-US" sz="3000" b="0" i="0" u="none" strike="noStrike" kern="1200" cap="none" spc="0" normalizeH="0" baseline="0" noProof="0" dirty="0">
              <a:ln>
                <a:noFill/>
              </a:ln>
              <a:solidFill>
                <a:prstClr val="black"/>
              </a:solidFill>
              <a:effectLst/>
              <a:uLnTx/>
              <a:uFillTx/>
              <a:cs typeface="+mn-cs"/>
            </a:endParaRPr>
          </a:p>
        </p:txBody>
      </p:sp>
      <p:sp>
        <p:nvSpPr>
          <p:cNvPr id="6" name="Slide Number Placeholder 5">
            <a:extLst>
              <a:ext uri="{FF2B5EF4-FFF2-40B4-BE49-F238E27FC236}">
                <a16:creationId xmlns:a16="http://schemas.microsoft.com/office/drawing/2014/main" id="{110A2BF3-04B6-49D0-1C01-26D842A72A06}"/>
              </a:ext>
            </a:extLst>
          </p:cNvPr>
          <p:cNvSpPr>
            <a:spLocks noGrp="1"/>
          </p:cNvSpPr>
          <p:nvPr>
            <p:ph type="sldNum" sz="quarter" idx="10"/>
          </p:nvPr>
        </p:nvSpPr>
        <p:spPr/>
        <p:txBody>
          <a:bodyPr/>
          <a:lstStyle/>
          <a:p>
            <a:fld id="{68151E55-6873-49E2-B8D5-2F265E6F1973}" type="slidenum">
              <a:rPr lang="en-US" smtClean="0"/>
              <a:t>18</a:t>
            </a:fld>
            <a:endParaRPr lang="en-US" dirty="0"/>
          </a:p>
        </p:txBody>
      </p:sp>
    </p:spTree>
    <p:extLst>
      <p:ext uri="{BB962C8B-B14F-4D97-AF65-F5344CB8AC3E}">
        <p14:creationId xmlns:p14="http://schemas.microsoft.com/office/powerpoint/2010/main" val="17299795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FD8B5-2E4B-44A2-8395-07F260A09399}"/>
              </a:ext>
            </a:extLst>
          </p:cNvPr>
          <p:cNvSpPr>
            <a:spLocks noGrp="1"/>
          </p:cNvSpPr>
          <p:nvPr>
            <p:ph type="title"/>
          </p:nvPr>
        </p:nvSpPr>
        <p:spPr/>
        <p:txBody>
          <a:bodyPr/>
          <a:lstStyle/>
          <a:p>
            <a:r>
              <a:rPr lang="en-US" dirty="0"/>
              <a:t>Globalization</a:t>
            </a:r>
          </a:p>
        </p:txBody>
      </p:sp>
      <p:sp>
        <p:nvSpPr>
          <p:cNvPr id="3" name="Content Placeholder 2">
            <a:extLst>
              <a:ext uri="{FF2B5EF4-FFF2-40B4-BE49-F238E27FC236}">
                <a16:creationId xmlns:a16="http://schemas.microsoft.com/office/drawing/2014/main" id="{DEEFCF60-5D02-21C8-6037-215DE6782AF1}"/>
              </a:ext>
            </a:extLst>
          </p:cNvPr>
          <p:cNvSpPr>
            <a:spLocks noGrp="1"/>
          </p:cNvSpPr>
          <p:nvPr>
            <p:ph sz="quarter" idx="11"/>
          </p:nvPr>
        </p:nvSpPr>
        <p:spPr>
          <a:xfrm>
            <a:off x="457200" y="987552"/>
            <a:ext cx="8229600" cy="5377622"/>
          </a:xfrm>
        </p:spPr>
        <p:txBody>
          <a:bodyPr>
            <a:noAutofit/>
          </a:bodyPr>
          <a:lstStyle/>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3000" b="1" i="0" u="none" strike="noStrike" kern="1200" cap="none" spc="0" normalizeH="0" baseline="0" noProof="0" dirty="0">
                <a:ln>
                  <a:noFill/>
                </a:ln>
                <a:solidFill>
                  <a:prstClr val="black"/>
                </a:solidFill>
                <a:effectLst/>
                <a:uLnTx/>
                <a:uFillTx/>
                <a:cs typeface="+mn-cs"/>
              </a:rPr>
              <a:t>Globalization</a:t>
            </a:r>
            <a:r>
              <a:rPr kumimoji="0" lang="en-US" sz="3000" b="0" i="0" u="none" strike="noStrike" kern="1200" cap="none" spc="0" normalizeH="0" baseline="0" noProof="0" dirty="0">
                <a:ln>
                  <a:noFill/>
                </a:ln>
                <a:solidFill>
                  <a:prstClr val="black"/>
                </a:solidFill>
                <a:effectLst/>
                <a:uLnTx/>
                <a:uFillTx/>
                <a:cs typeface="+mn-cs"/>
              </a:rPr>
              <a:t> is </a:t>
            </a:r>
            <a:r>
              <a:rPr kumimoji="0" lang="en-US" sz="3000" b="0" i="0" u="none" strike="noStrike" kern="1200" cap="none" spc="0" normalizeH="0" baseline="0" noProof="0" dirty="0">
                <a:ln>
                  <a:noFill/>
                </a:ln>
                <a:solidFill>
                  <a:prstClr val="black"/>
                </a:solidFill>
                <a:effectLst/>
                <a:uLnTx/>
                <a:uFillTx/>
                <a:cs typeface="Arial" charset="0"/>
              </a:rPr>
              <a:t>the increasing integration of economies, cultures, and institutions across the world.</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3000" b="0" i="0" u="none" strike="noStrike" kern="1200" cap="none" spc="0" normalizeH="0" baseline="0" noProof="0" dirty="0">
                <a:ln>
                  <a:noFill/>
                </a:ln>
                <a:solidFill>
                  <a:srgbClr val="000000"/>
                </a:solidFill>
                <a:effectLst/>
                <a:uLnTx/>
                <a:uFillTx/>
                <a:cs typeface="Arial" charset="0"/>
              </a:rPr>
              <a:t>Globalization has two effects on firms:</a:t>
            </a:r>
          </a:p>
          <a:p>
            <a:pPr marL="457200" marR="0" lvl="2" indent="-457200" algn="l" defTabSz="914400" rtl="0" eaLnBrk="1" fontAlgn="auto" latinLnBrk="0" hangingPunct="1">
              <a:lnSpc>
                <a:spcPct val="100000"/>
              </a:lnSpc>
              <a:spcBef>
                <a:spcPct val="20000"/>
              </a:spcBef>
              <a:spcAft>
                <a:spcPts val="800"/>
              </a:spcAft>
              <a:buClrTx/>
              <a:buSzTx/>
              <a:buFont typeface="+mj-lt"/>
              <a:buAutoNum type="arabicPeriod"/>
              <a:tabLst/>
              <a:defRPr/>
            </a:pPr>
            <a:r>
              <a:rPr kumimoji="0" lang="en-US" sz="3000" b="1" i="0" u="none" strike="noStrike" kern="1200" cap="none" spc="0" normalizeH="0" baseline="0" noProof="0" dirty="0">
                <a:ln>
                  <a:noFill/>
                </a:ln>
                <a:solidFill>
                  <a:srgbClr val="000000"/>
                </a:solidFill>
                <a:effectLst/>
                <a:uLnTx/>
                <a:uFillTx/>
                <a:cs typeface="Arial" charset="0"/>
              </a:rPr>
              <a:t>A positive effect</a:t>
            </a:r>
            <a:r>
              <a:rPr kumimoji="0" lang="en-US" sz="3000" b="0" i="0" u="none" strike="noStrike" kern="1200" cap="none" spc="0" normalizeH="0" baseline="0" noProof="0" dirty="0">
                <a:ln>
                  <a:noFill/>
                </a:ln>
                <a:solidFill>
                  <a:srgbClr val="000000"/>
                </a:solidFill>
                <a:effectLst/>
                <a:uLnTx/>
                <a:uFillTx/>
                <a:cs typeface="Arial" charset="0"/>
              </a:rPr>
              <a:t>: Globalization provides larger markets than the domestic economy.</a:t>
            </a:r>
          </a:p>
          <a:p>
            <a:pPr marL="457200" marR="0" lvl="2" indent="-457200" algn="l" defTabSz="914400" rtl="0" eaLnBrk="1" fontAlgn="auto" latinLnBrk="0" hangingPunct="1">
              <a:lnSpc>
                <a:spcPct val="100000"/>
              </a:lnSpc>
              <a:spcBef>
                <a:spcPct val="20000"/>
              </a:spcBef>
              <a:spcAft>
                <a:spcPts val="800"/>
              </a:spcAft>
              <a:buClrTx/>
              <a:buSzTx/>
              <a:buFont typeface="+mj-lt"/>
              <a:buAutoNum type="arabicPeriod"/>
              <a:tabLst/>
              <a:defRPr/>
            </a:pPr>
            <a:r>
              <a:rPr kumimoji="0" lang="en-US" sz="3000" b="1" i="0" u="none" strike="noStrike" kern="1200" cap="none" spc="0" normalizeH="0" baseline="0" noProof="0" dirty="0">
                <a:ln>
                  <a:noFill/>
                </a:ln>
                <a:solidFill>
                  <a:srgbClr val="000000"/>
                </a:solidFill>
                <a:effectLst/>
                <a:uLnTx/>
                <a:uFillTx/>
                <a:cs typeface="Arial" charset="0"/>
              </a:rPr>
              <a:t>A negative effect</a:t>
            </a:r>
            <a:r>
              <a:rPr kumimoji="0" lang="en-US" sz="3000" b="0" i="0" u="none" strike="noStrike" kern="1200" cap="none" spc="0" normalizeH="0" baseline="0" noProof="0" dirty="0">
                <a:ln>
                  <a:noFill/>
                </a:ln>
                <a:solidFill>
                  <a:srgbClr val="000000"/>
                </a:solidFill>
                <a:effectLst/>
                <a:uLnTx/>
                <a:uFillTx/>
                <a:cs typeface="Arial" charset="0"/>
              </a:rPr>
              <a:t>: The global economy increases the number of competitors for the firm.</a:t>
            </a:r>
            <a:endParaRPr kumimoji="0" lang="en-US" sz="3000" b="0" i="0" u="none" strike="noStrike" kern="1200" cap="none" spc="0" normalizeH="0" baseline="0" noProof="0" dirty="0">
              <a:ln>
                <a:noFill/>
              </a:ln>
              <a:solidFill>
                <a:prstClr val="black"/>
              </a:solidFill>
              <a:effectLst/>
              <a:uLnTx/>
              <a:uFillTx/>
              <a:cs typeface="+mn-cs"/>
            </a:endParaRPr>
          </a:p>
        </p:txBody>
      </p:sp>
      <p:sp>
        <p:nvSpPr>
          <p:cNvPr id="6" name="Slide Number Placeholder 5">
            <a:extLst>
              <a:ext uri="{FF2B5EF4-FFF2-40B4-BE49-F238E27FC236}">
                <a16:creationId xmlns:a16="http://schemas.microsoft.com/office/drawing/2014/main" id="{110A2BF3-04B6-49D0-1C01-26D842A72A06}"/>
              </a:ext>
            </a:extLst>
          </p:cNvPr>
          <p:cNvSpPr>
            <a:spLocks noGrp="1"/>
          </p:cNvSpPr>
          <p:nvPr>
            <p:ph type="sldNum" sz="quarter" idx="10"/>
          </p:nvPr>
        </p:nvSpPr>
        <p:spPr/>
        <p:txBody>
          <a:bodyPr/>
          <a:lstStyle/>
          <a:p>
            <a:fld id="{68151E55-6873-49E2-B8D5-2F265E6F1973}" type="slidenum">
              <a:rPr lang="en-US" smtClean="0"/>
              <a:t>19</a:t>
            </a:fld>
            <a:endParaRPr lang="en-US" dirty="0"/>
          </a:p>
        </p:txBody>
      </p:sp>
    </p:spTree>
    <p:extLst>
      <p:ext uri="{BB962C8B-B14F-4D97-AF65-F5344CB8AC3E}">
        <p14:creationId xmlns:p14="http://schemas.microsoft.com/office/powerpoint/2010/main" val="5648346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FD8B5-2E4B-44A2-8395-07F260A09399}"/>
              </a:ext>
            </a:extLst>
          </p:cNvPr>
          <p:cNvSpPr>
            <a:spLocks noGrp="1"/>
          </p:cNvSpPr>
          <p:nvPr>
            <p:ph type="title"/>
          </p:nvPr>
        </p:nvSpPr>
        <p:spPr>
          <a:xfrm>
            <a:off x="1407226" y="228600"/>
            <a:ext cx="6329548" cy="1030184"/>
          </a:xfrm>
        </p:spPr>
        <p:txBody>
          <a:bodyPr/>
          <a:lstStyle/>
          <a:p>
            <a:r>
              <a:rPr lang="en-US" dirty="0"/>
              <a:t>Exchange Rates and Comparative Advantage</a:t>
            </a:r>
          </a:p>
        </p:txBody>
      </p:sp>
      <p:sp>
        <p:nvSpPr>
          <p:cNvPr id="3" name="Content Placeholder 2">
            <a:extLst>
              <a:ext uri="{FF2B5EF4-FFF2-40B4-BE49-F238E27FC236}">
                <a16:creationId xmlns:a16="http://schemas.microsoft.com/office/drawing/2014/main" id="{DEEFCF60-5D02-21C8-6037-215DE6782AF1}"/>
              </a:ext>
            </a:extLst>
          </p:cNvPr>
          <p:cNvSpPr>
            <a:spLocks noGrp="1"/>
          </p:cNvSpPr>
          <p:nvPr>
            <p:ph sz="quarter" idx="11"/>
          </p:nvPr>
        </p:nvSpPr>
        <p:spPr>
          <a:xfrm>
            <a:off x="457200" y="1420180"/>
            <a:ext cx="8229600" cy="4944994"/>
          </a:xfrm>
        </p:spPr>
        <p:txBody>
          <a:bodyPr>
            <a:noAutofit/>
          </a:bodyPr>
          <a:lstStyle/>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cs typeface="Arial" charset="0"/>
              </a:rPr>
              <a:t>The U.S. comparative advantage in innovation results in higher wages in the United States.</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000000"/>
                </a:solidFill>
                <a:effectLst/>
                <a:uLnTx/>
                <a:uFillTx/>
                <a:cs typeface="Arial" charset="0"/>
              </a:rPr>
              <a:t>As industries mature, they move to low-wage areas.</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000000"/>
                </a:solidFill>
                <a:effectLst/>
                <a:uLnTx/>
                <a:uFillTx/>
                <a:cs typeface="Arial" charset="0"/>
              </a:rPr>
              <a:t>In order to regain our comparative advantage, the U.S. wage premium will have to decline. The U.S. exchange rate will likely decline or there will be large increases in foreign wages-or both. </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000000"/>
                </a:solidFill>
                <a:effectLst/>
                <a:uLnTx/>
                <a:uFillTx/>
                <a:cs typeface="Arial" charset="0"/>
              </a:rPr>
              <a:t>Exports will then be cheaper for foreigners and foreign products imported will be more expensive.</a:t>
            </a:r>
            <a:endParaRPr kumimoji="0" lang="en-US" sz="2800" b="0" i="0" u="none" strike="noStrike" kern="1200" cap="none" spc="0" normalizeH="0" baseline="0" noProof="0" dirty="0">
              <a:ln>
                <a:noFill/>
              </a:ln>
              <a:solidFill>
                <a:prstClr val="black"/>
              </a:solidFill>
              <a:effectLst/>
              <a:uLnTx/>
              <a:uFillTx/>
              <a:cs typeface="+mn-cs"/>
            </a:endParaRPr>
          </a:p>
        </p:txBody>
      </p:sp>
      <p:sp>
        <p:nvSpPr>
          <p:cNvPr id="6" name="Slide Number Placeholder 5">
            <a:extLst>
              <a:ext uri="{FF2B5EF4-FFF2-40B4-BE49-F238E27FC236}">
                <a16:creationId xmlns:a16="http://schemas.microsoft.com/office/drawing/2014/main" id="{110A2BF3-04B6-49D0-1C01-26D842A72A06}"/>
              </a:ext>
            </a:extLst>
          </p:cNvPr>
          <p:cNvSpPr>
            <a:spLocks noGrp="1"/>
          </p:cNvSpPr>
          <p:nvPr>
            <p:ph type="sldNum" sz="quarter" idx="10"/>
          </p:nvPr>
        </p:nvSpPr>
        <p:spPr/>
        <p:txBody>
          <a:bodyPr/>
          <a:lstStyle/>
          <a:p>
            <a:fld id="{68151E55-6873-49E2-B8D5-2F265E6F1973}" type="slidenum">
              <a:rPr lang="en-US" smtClean="0"/>
              <a:t>20</a:t>
            </a:fld>
            <a:endParaRPr lang="en-US" dirty="0"/>
          </a:p>
        </p:txBody>
      </p:sp>
    </p:spTree>
    <p:extLst>
      <p:ext uri="{BB962C8B-B14F-4D97-AF65-F5344CB8AC3E}">
        <p14:creationId xmlns:p14="http://schemas.microsoft.com/office/powerpoint/2010/main" val="22713591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FD8B5-2E4B-44A2-8395-07F260A09399}"/>
              </a:ext>
            </a:extLst>
          </p:cNvPr>
          <p:cNvSpPr>
            <a:spLocks noGrp="1"/>
          </p:cNvSpPr>
          <p:nvPr>
            <p:ph type="title"/>
          </p:nvPr>
        </p:nvSpPr>
        <p:spPr/>
        <p:txBody>
          <a:bodyPr/>
          <a:lstStyle/>
          <a:p>
            <a:r>
              <a:rPr lang="en-US" dirty="0"/>
              <a:t>The Law of One Price</a:t>
            </a:r>
          </a:p>
        </p:txBody>
      </p:sp>
      <p:sp>
        <p:nvSpPr>
          <p:cNvPr id="3" name="Content Placeholder 2">
            <a:extLst>
              <a:ext uri="{FF2B5EF4-FFF2-40B4-BE49-F238E27FC236}">
                <a16:creationId xmlns:a16="http://schemas.microsoft.com/office/drawing/2014/main" id="{DEEFCF60-5D02-21C8-6037-215DE6782AF1}"/>
              </a:ext>
            </a:extLst>
          </p:cNvPr>
          <p:cNvSpPr>
            <a:spLocks noGrp="1"/>
          </p:cNvSpPr>
          <p:nvPr>
            <p:ph sz="quarter" idx="11"/>
          </p:nvPr>
        </p:nvSpPr>
        <p:spPr>
          <a:xfrm>
            <a:off x="457200" y="987552"/>
            <a:ext cx="8229600" cy="5555752"/>
          </a:xfrm>
        </p:spPr>
        <p:txBody>
          <a:bodyPr>
            <a:noAutofit/>
          </a:bodyPr>
          <a:lstStyle/>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3000" b="0" i="0" u="none" strike="noStrike" kern="1200" cap="none" spc="0" normalizeH="0" baseline="0" noProof="0" dirty="0">
                <a:ln>
                  <a:noFill/>
                </a:ln>
                <a:solidFill>
                  <a:prstClr val="black"/>
                </a:solidFill>
                <a:effectLst/>
                <a:uLnTx/>
                <a:uFillTx/>
                <a:cs typeface="Arial" charset="0"/>
              </a:rPr>
              <a:t>The </a:t>
            </a:r>
            <a:r>
              <a:rPr kumimoji="0" lang="en-US" sz="3000" b="1" i="0" u="none" strike="noStrike" kern="1200" cap="none" spc="0" normalizeH="0" baseline="0" noProof="0" dirty="0">
                <a:ln>
                  <a:noFill/>
                </a:ln>
                <a:solidFill>
                  <a:prstClr val="black"/>
                </a:solidFill>
                <a:effectLst/>
                <a:uLnTx/>
                <a:uFillTx/>
                <a:cs typeface="Arial" charset="0"/>
              </a:rPr>
              <a:t>law of one price </a:t>
            </a:r>
            <a:r>
              <a:rPr kumimoji="0" lang="en-US" sz="3000" b="0" i="0" u="none" strike="noStrike" kern="1200" cap="none" spc="0" normalizeH="0" baseline="0" noProof="0" dirty="0">
                <a:ln>
                  <a:noFill/>
                </a:ln>
                <a:solidFill>
                  <a:prstClr val="black"/>
                </a:solidFill>
                <a:effectLst/>
                <a:uLnTx/>
                <a:uFillTx/>
                <a:cs typeface="Arial" charset="0"/>
              </a:rPr>
              <a:t>states that wages of workers in one country will not differ significantly from the wages of (equal) workers in another institutionally similar country.</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3000" b="0" i="0" u="none" strike="noStrike" kern="1200" cap="none" spc="0" normalizeH="0" baseline="0" noProof="0" dirty="0">
                <a:ln>
                  <a:noFill/>
                </a:ln>
                <a:solidFill>
                  <a:srgbClr val="000000"/>
                </a:solidFill>
                <a:effectLst/>
                <a:uLnTx/>
                <a:uFillTx/>
                <a:cs typeface="Arial" charset="0"/>
              </a:rPr>
              <a:t>If the U.S. loses its comparative advantage based on technology and institutional structure, U.S. wages will decrease relative to wages in many other countries.</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3000" b="1" i="0" u="none" strike="noStrike" kern="1200" cap="none" spc="0" normalizeH="0" baseline="0" noProof="0" dirty="0">
                <a:ln>
                  <a:noFill/>
                </a:ln>
                <a:solidFill>
                  <a:srgbClr val="000000"/>
                </a:solidFill>
                <a:effectLst/>
                <a:uLnTx/>
                <a:uFillTx/>
                <a:cs typeface="Arial" charset="0"/>
              </a:rPr>
              <a:t>The reality is that the U.S. has been living better than it could have otherwise precisely because of trade.</a:t>
            </a:r>
            <a:endParaRPr kumimoji="0" lang="en-US" sz="3000" b="0" i="0" u="none" strike="noStrike" kern="1200" cap="none" spc="0" normalizeH="0" baseline="0" noProof="0" dirty="0">
              <a:ln>
                <a:noFill/>
              </a:ln>
              <a:solidFill>
                <a:prstClr val="black"/>
              </a:solidFill>
              <a:effectLst/>
              <a:uLnTx/>
              <a:uFillTx/>
              <a:cs typeface="+mn-cs"/>
            </a:endParaRPr>
          </a:p>
        </p:txBody>
      </p:sp>
      <p:sp>
        <p:nvSpPr>
          <p:cNvPr id="6" name="Slide Number Placeholder 5">
            <a:extLst>
              <a:ext uri="{FF2B5EF4-FFF2-40B4-BE49-F238E27FC236}">
                <a16:creationId xmlns:a16="http://schemas.microsoft.com/office/drawing/2014/main" id="{110A2BF3-04B6-49D0-1C01-26D842A72A06}"/>
              </a:ext>
            </a:extLst>
          </p:cNvPr>
          <p:cNvSpPr>
            <a:spLocks noGrp="1"/>
          </p:cNvSpPr>
          <p:nvPr>
            <p:ph type="sldNum" sz="quarter" idx="10"/>
          </p:nvPr>
        </p:nvSpPr>
        <p:spPr/>
        <p:txBody>
          <a:bodyPr/>
          <a:lstStyle/>
          <a:p>
            <a:fld id="{68151E55-6873-49E2-B8D5-2F265E6F1973}" type="slidenum">
              <a:rPr lang="en-US" smtClean="0"/>
              <a:t>21</a:t>
            </a:fld>
            <a:endParaRPr lang="en-US" dirty="0"/>
          </a:p>
        </p:txBody>
      </p:sp>
    </p:spTree>
    <p:extLst>
      <p:ext uri="{BB962C8B-B14F-4D97-AF65-F5344CB8AC3E}">
        <p14:creationId xmlns:p14="http://schemas.microsoft.com/office/powerpoint/2010/main" val="7599624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BEE29-2B89-3104-672A-CBD25F826C6A}"/>
              </a:ext>
            </a:extLst>
          </p:cNvPr>
          <p:cNvSpPr>
            <a:spLocks noGrp="1"/>
          </p:cNvSpPr>
          <p:nvPr>
            <p:ph type="title"/>
          </p:nvPr>
        </p:nvSpPr>
        <p:spPr>
          <a:xfrm>
            <a:off x="342900" y="304800"/>
            <a:ext cx="8458200" cy="678611"/>
          </a:xfrm>
        </p:spPr>
        <p:txBody>
          <a:bodyPr>
            <a:noAutofit/>
          </a:bodyPr>
          <a:lstStyle/>
          <a:p>
            <a:r>
              <a:rPr lang="en-US" dirty="0"/>
              <a:t>Application: A Production Possibility Curve - Text Alternative</a:t>
            </a:r>
          </a:p>
        </p:txBody>
      </p:sp>
      <p:sp>
        <p:nvSpPr>
          <p:cNvPr id="3" name="Text Placeholder 2">
            <a:extLst>
              <a:ext uri="{FF2B5EF4-FFF2-40B4-BE49-F238E27FC236}">
                <a16:creationId xmlns:a16="http://schemas.microsoft.com/office/drawing/2014/main" id="{8319A6EA-ED13-75A7-5EA3-0F503DAA9EF1}"/>
              </a:ext>
            </a:extLst>
          </p:cNvPr>
          <p:cNvSpPr>
            <a:spLocks noGrp="1"/>
          </p:cNvSpPr>
          <p:nvPr>
            <p:ph type="body" sz="quarter" idx="16"/>
          </p:nvPr>
        </p:nvSpPr>
        <p:spPr>
          <a:xfrm>
            <a:off x="3081528" y="1068388"/>
            <a:ext cx="2980944" cy="225425"/>
          </a:xfrm>
        </p:spPr>
        <p:txBody>
          <a:bodyPr/>
          <a:lstStyle/>
          <a:p>
            <a:r>
              <a:rPr lang="en-US" dirty="0">
                <a:hlinkClick r:id="rId3" action="ppaction://hlinksldjump"/>
              </a:rPr>
              <a:t>Return to parent-slide containing images.</a:t>
            </a:r>
            <a:endParaRPr lang="en-US" dirty="0"/>
          </a:p>
        </p:txBody>
      </p:sp>
      <p:sp>
        <p:nvSpPr>
          <p:cNvPr id="11" name="Content Placeholder 10">
            <a:extLst>
              <a:ext uri="{FF2B5EF4-FFF2-40B4-BE49-F238E27FC236}">
                <a16:creationId xmlns:a16="http://schemas.microsoft.com/office/drawing/2014/main" id="{BD2E3B05-DC3C-2F29-1141-8D65DC68E1A2}"/>
              </a:ext>
            </a:extLst>
          </p:cNvPr>
          <p:cNvSpPr>
            <a:spLocks noGrp="1"/>
          </p:cNvSpPr>
          <p:nvPr>
            <p:ph sz="quarter" idx="17"/>
          </p:nvPr>
        </p:nvSpPr>
        <p:spPr/>
        <p:txBody>
          <a:bodyPr/>
          <a:lstStyle/>
          <a:p>
            <a:r>
              <a:rPr lang="en-US" dirty="0"/>
              <a:t>The horizontal axis ranges from 58 through 98. The vertical axis ranges from 40 through 100. </a:t>
            </a:r>
          </a:p>
          <a:p>
            <a:r>
              <a:rPr lang="en-US" dirty="0"/>
              <a:t>The data is as follows:</a:t>
            </a:r>
          </a:p>
          <a:p>
            <a:r>
              <a:rPr lang="en-US" dirty="0"/>
              <a:t>The curve decreases from (58, 100) at A (20 hours of economics, 0 hours of history) to (98, 40) at E (20 hours of history, 0 hours of economics) through (66, 88) at B, (78, 70) at C, and (94, 46) at D.</a:t>
            </a:r>
          </a:p>
          <a:p>
            <a:r>
              <a:rPr lang="en-US" dirty="0"/>
              <a:t>Note: All data is approximate.</a:t>
            </a:r>
          </a:p>
        </p:txBody>
      </p:sp>
      <p:sp>
        <p:nvSpPr>
          <p:cNvPr id="5" name="Text Placeholder 4">
            <a:extLst>
              <a:ext uri="{FF2B5EF4-FFF2-40B4-BE49-F238E27FC236}">
                <a16:creationId xmlns:a16="http://schemas.microsoft.com/office/drawing/2014/main" id="{23D3A949-8738-777C-A94A-5760CF36B3A3}"/>
              </a:ext>
            </a:extLst>
          </p:cNvPr>
          <p:cNvSpPr>
            <a:spLocks noGrp="1"/>
          </p:cNvSpPr>
          <p:nvPr>
            <p:ph type="body" sz="quarter" idx="18"/>
          </p:nvPr>
        </p:nvSpPr>
        <p:spPr>
          <a:xfrm>
            <a:off x="3081528" y="6355080"/>
            <a:ext cx="2980944" cy="228600"/>
          </a:xfrm>
        </p:spPr>
        <p:txBody>
          <a:bodyPr/>
          <a:lstStyle/>
          <a:p>
            <a:r>
              <a:rPr lang="en-US" dirty="0">
                <a:hlinkClick r:id="rId3" action="ppaction://hlinksldjump"/>
              </a:rPr>
              <a:t>Return to parent-slide containing images.</a:t>
            </a:r>
            <a:endParaRPr lang="en-US" dirty="0"/>
          </a:p>
        </p:txBody>
      </p:sp>
      <p:sp>
        <p:nvSpPr>
          <p:cNvPr id="6" name="Slide Number Placeholder 5">
            <a:extLst>
              <a:ext uri="{FF2B5EF4-FFF2-40B4-BE49-F238E27FC236}">
                <a16:creationId xmlns:a16="http://schemas.microsoft.com/office/drawing/2014/main" id="{245A8B22-26AC-5A4B-2746-898ADB1A8AFA}"/>
              </a:ext>
            </a:extLst>
          </p:cNvPr>
          <p:cNvSpPr>
            <a:spLocks noGrp="1"/>
          </p:cNvSpPr>
          <p:nvPr>
            <p:ph type="sldNum" sz="quarter" idx="10"/>
          </p:nvPr>
        </p:nvSpPr>
        <p:spPr>
          <a:xfrm>
            <a:off x="8626412" y="6673531"/>
            <a:ext cx="355840" cy="161396"/>
          </a:xfrm>
        </p:spPr>
        <p:txBody>
          <a:bodyPr/>
          <a:lstStyle/>
          <a:p>
            <a:fld id="{68151E55-6873-49E2-B8D5-2F265E6F1973}" type="slidenum">
              <a:rPr lang="en-US" smtClean="0"/>
              <a:pPr/>
              <a:t>22</a:t>
            </a:fld>
            <a:endParaRPr lang="en-US" dirty="0"/>
          </a:p>
        </p:txBody>
      </p:sp>
    </p:spTree>
    <p:extLst>
      <p:ext uri="{BB962C8B-B14F-4D97-AF65-F5344CB8AC3E}">
        <p14:creationId xmlns:p14="http://schemas.microsoft.com/office/powerpoint/2010/main" val="30084484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BEE29-2B89-3104-672A-CBD25F826C6A}"/>
              </a:ext>
            </a:extLst>
          </p:cNvPr>
          <p:cNvSpPr>
            <a:spLocks noGrp="1"/>
          </p:cNvSpPr>
          <p:nvPr>
            <p:ph type="title"/>
          </p:nvPr>
        </p:nvSpPr>
        <p:spPr>
          <a:xfrm>
            <a:off x="342900" y="304800"/>
            <a:ext cx="8458200" cy="678611"/>
          </a:xfrm>
        </p:spPr>
        <p:txBody>
          <a:bodyPr>
            <a:noAutofit/>
          </a:bodyPr>
          <a:lstStyle/>
          <a:p>
            <a:r>
              <a:rPr lang="en-US" dirty="0"/>
              <a:t>Increasing Opportunity Costs of the Tradeoff - Text Alternative</a:t>
            </a:r>
          </a:p>
        </p:txBody>
      </p:sp>
      <p:sp>
        <p:nvSpPr>
          <p:cNvPr id="3" name="Text Placeholder 2">
            <a:extLst>
              <a:ext uri="{FF2B5EF4-FFF2-40B4-BE49-F238E27FC236}">
                <a16:creationId xmlns:a16="http://schemas.microsoft.com/office/drawing/2014/main" id="{8319A6EA-ED13-75A7-5EA3-0F503DAA9EF1}"/>
              </a:ext>
            </a:extLst>
          </p:cNvPr>
          <p:cNvSpPr>
            <a:spLocks noGrp="1"/>
          </p:cNvSpPr>
          <p:nvPr>
            <p:ph type="body" sz="quarter" idx="16"/>
          </p:nvPr>
        </p:nvSpPr>
        <p:spPr>
          <a:xfrm>
            <a:off x="3081528" y="1068388"/>
            <a:ext cx="2980944" cy="225425"/>
          </a:xfrm>
        </p:spPr>
        <p:txBody>
          <a:bodyPr/>
          <a:lstStyle/>
          <a:p>
            <a:r>
              <a:rPr lang="en-US" dirty="0">
                <a:hlinkClick r:id="rId3" action="ppaction://hlinksldjump"/>
              </a:rPr>
              <a:t>Return to parent-slide containing images.</a:t>
            </a:r>
            <a:endParaRPr lang="en-US" dirty="0"/>
          </a:p>
        </p:txBody>
      </p:sp>
      <p:sp>
        <p:nvSpPr>
          <p:cNvPr id="11" name="Content Placeholder 10">
            <a:extLst>
              <a:ext uri="{FF2B5EF4-FFF2-40B4-BE49-F238E27FC236}">
                <a16:creationId xmlns:a16="http://schemas.microsoft.com/office/drawing/2014/main" id="{BD2E3B05-DC3C-2F29-1141-8D65DC68E1A2}"/>
              </a:ext>
            </a:extLst>
          </p:cNvPr>
          <p:cNvSpPr>
            <a:spLocks noGrp="1"/>
          </p:cNvSpPr>
          <p:nvPr>
            <p:ph sz="quarter" idx="17"/>
          </p:nvPr>
        </p:nvSpPr>
        <p:spPr/>
        <p:txBody>
          <a:bodyPr/>
          <a:lstStyle/>
          <a:p>
            <a:r>
              <a:rPr lang="en-US" dirty="0"/>
              <a:t>The graph plots a concave down curve that falls with increasing steepness from the vertical axis to the horizontal axis. The curve falls through two points, A at the top and B at the bottom. </a:t>
            </a:r>
          </a:p>
          <a:p>
            <a:r>
              <a:rPr lang="en-US" dirty="0"/>
              <a:t>Point A is labeled, slope is flat at A. This means there is a low opportunity cost to produce more guns. </a:t>
            </a:r>
          </a:p>
          <a:p>
            <a:r>
              <a:rPr lang="en-US" dirty="0"/>
              <a:t>Point B is labeled, slope is steep at B. This means there is a high opportunity cost to produce more guns.</a:t>
            </a:r>
          </a:p>
        </p:txBody>
      </p:sp>
      <p:sp>
        <p:nvSpPr>
          <p:cNvPr id="5" name="Text Placeholder 4">
            <a:extLst>
              <a:ext uri="{FF2B5EF4-FFF2-40B4-BE49-F238E27FC236}">
                <a16:creationId xmlns:a16="http://schemas.microsoft.com/office/drawing/2014/main" id="{23D3A949-8738-777C-A94A-5760CF36B3A3}"/>
              </a:ext>
            </a:extLst>
          </p:cNvPr>
          <p:cNvSpPr>
            <a:spLocks noGrp="1"/>
          </p:cNvSpPr>
          <p:nvPr>
            <p:ph type="body" sz="quarter" idx="18"/>
          </p:nvPr>
        </p:nvSpPr>
        <p:spPr>
          <a:xfrm>
            <a:off x="3081528" y="6355080"/>
            <a:ext cx="2980944" cy="228600"/>
          </a:xfrm>
        </p:spPr>
        <p:txBody>
          <a:bodyPr/>
          <a:lstStyle/>
          <a:p>
            <a:r>
              <a:rPr lang="en-US" dirty="0">
                <a:hlinkClick r:id="rId3" action="ppaction://hlinksldjump"/>
              </a:rPr>
              <a:t>Return to parent-slide containing images.</a:t>
            </a:r>
            <a:endParaRPr lang="en-US" dirty="0"/>
          </a:p>
        </p:txBody>
      </p:sp>
      <p:sp>
        <p:nvSpPr>
          <p:cNvPr id="6" name="Slide Number Placeholder 5">
            <a:extLst>
              <a:ext uri="{FF2B5EF4-FFF2-40B4-BE49-F238E27FC236}">
                <a16:creationId xmlns:a16="http://schemas.microsoft.com/office/drawing/2014/main" id="{245A8B22-26AC-5A4B-2746-898ADB1A8AFA}"/>
              </a:ext>
            </a:extLst>
          </p:cNvPr>
          <p:cNvSpPr>
            <a:spLocks noGrp="1"/>
          </p:cNvSpPr>
          <p:nvPr>
            <p:ph type="sldNum" sz="quarter" idx="10"/>
          </p:nvPr>
        </p:nvSpPr>
        <p:spPr>
          <a:xfrm>
            <a:off x="8626412" y="6673531"/>
            <a:ext cx="355840" cy="161396"/>
          </a:xfrm>
        </p:spPr>
        <p:txBody>
          <a:bodyPr/>
          <a:lstStyle/>
          <a:p>
            <a:fld id="{68151E55-6873-49E2-B8D5-2F265E6F1973}" type="slidenum">
              <a:rPr lang="en-US" smtClean="0"/>
              <a:pPr/>
              <a:t>23</a:t>
            </a:fld>
            <a:endParaRPr lang="en-US" dirty="0"/>
          </a:p>
        </p:txBody>
      </p:sp>
    </p:spTree>
    <p:extLst>
      <p:ext uri="{BB962C8B-B14F-4D97-AF65-F5344CB8AC3E}">
        <p14:creationId xmlns:p14="http://schemas.microsoft.com/office/powerpoint/2010/main" val="37442762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BEE29-2B89-3104-672A-CBD25F826C6A}"/>
              </a:ext>
            </a:extLst>
          </p:cNvPr>
          <p:cNvSpPr>
            <a:spLocks noGrp="1"/>
          </p:cNvSpPr>
          <p:nvPr>
            <p:ph type="title"/>
          </p:nvPr>
        </p:nvSpPr>
        <p:spPr>
          <a:xfrm>
            <a:off x="342900" y="304800"/>
            <a:ext cx="8458200" cy="678611"/>
          </a:xfrm>
        </p:spPr>
        <p:txBody>
          <a:bodyPr>
            <a:noAutofit/>
          </a:bodyPr>
          <a:lstStyle/>
          <a:p>
            <a:r>
              <a:rPr lang="en-US" dirty="0"/>
              <a:t>Application: A Production Possibility Curve for Guns and Butter - Text Alternative</a:t>
            </a:r>
          </a:p>
        </p:txBody>
      </p:sp>
      <p:sp>
        <p:nvSpPr>
          <p:cNvPr id="3" name="Text Placeholder 2">
            <a:extLst>
              <a:ext uri="{FF2B5EF4-FFF2-40B4-BE49-F238E27FC236}">
                <a16:creationId xmlns:a16="http://schemas.microsoft.com/office/drawing/2014/main" id="{8319A6EA-ED13-75A7-5EA3-0F503DAA9EF1}"/>
              </a:ext>
            </a:extLst>
          </p:cNvPr>
          <p:cNvSpPr>
            <a:spLocks noGrp="1"/>
          </p:cNvSpPr>
          <p:nvPr>
            <p:ph type="body" sz="quarter" idx="16"/>
          </p:nvPr>
        </p:nvSpPr>
        <p:spPr>
          <a:xfrm>
            <a:off x="3081528" y="1068388"/>
            <a:ext cx="2980944" cy="225425"/>
          </a:xfrm>
        </p:spPr>
        <p:txBody>
          <a:bodyPr/>
          <a:lstStyle/>
          <a:p>
            <a:r>
              <a:rPr lang="en-US" dirty="0">
                <a:hlinkClick r:id="rId3" action="ppaction://hlinksldjump"/>
              </a:rPr>
              <a:t>Return to parent-slide containing images.</a:t>
            </a:r>
            <a:endParaRPr lang="en-US" dirty="0"/>
          </a:p>
        </p:txBody>
      </p:sp>
      <p:sp>
        <p:nvSpPr>
          <p:cNvPr id="11" name="Content Placeholder 10">
            <a:extLst>
              <a:ext uri="{FF2B5EF4-FFF2-40B4-BE49-F238E27FC236}">
                <a16:creationId xmlns:a16="http://schemas.microsoft.com/office/drawing/2014/main" id="{BD2E3B05-DC3C-2F29-1141-8D65DC68E1A2}"/>
              </a:ext>
            </a:extLst>
          </p:cNvPr>
          <p:cNvSpPr>
            <a:spLocks noGrp="1"/>
          </p:cNvSpPr>
          <p:nvPr>
            <p:ph sz="quarter" idx="17"/>
          </p:nvPr>
        </p:nvSpPr>
        <p:spPr/>
        <p:txBody>
          <a:bodyPr/>
          <a:lstStyle/>
          <a:p>
            <a:r>
              <a:rPr lang="en-US" dirty="0"/>
              <a:t>The horizontal axis ranges from 0 through 12. The vertical axis ranges from 0 through 15. </a:t>
            </a:r>
          </a:p>
          <a:p>
            <a:r>
              <a:rPr lang="en-US" dirty="0"/>
              <a:t>On horizontal axis 0 through 4 represents 4 guns, 4 through 7 represents 3 guns, and 11 through 12 represents 1 gun. On vertical axis 0 through 5 represents 5 pounds of butter, 12 through 14 represents 2 pounds of butter, and 14 through 15 represents 1 pound of butter.</a:t>
            </a:r>
          </a:p>
          <a:p>
            <a:r>
              <a:rPr lang="en-US" dirty="0"/>
              <a:t>The data is as follows:</a:t>
            </a:r>
          </a:p>
          <a:p>
            <a:r>
              <a:rPr lang="en-US" dirty="0"/>
              <a:t>The curve decreases from (0, 15) at A to (12, 0) at F through (4, 14) at B, (7, 12) at C, (9, 9) at D, and (11, 5) at E.</a:t>
            </a:r>
          </a:p>
          <a:p>
            <a:r>
              <a:rPr lang="en-US" dirty="0"/>
              <a:t>Note: All data is approximate.</a:t>
            </a:r>
          </a:p>
        </p:txBody>
      </p:sp>
      <p:sp>
        <p:nvSpPr>
          <p:cNvPr id="5" name="Text Placeholder 4">
            <a:extLst>
              <a:ext uri="{FF2B5EF4-FFF2-40B4-BE49-F238E27FC236}">
                <a16:creationId xmlns:a16="http://schemas.microsoft.com/office/drawing/2014/main" id="{23D3A949-8738-777C-A94A-5760CF36B3A3}"/>
              </a:ext>
            </a:extLst>
          </p:cNvPr>
          <p:cNvSpPr>
            <a:spLocks noGrp="1"/>
          </p:cNvSpPr>
          <p:nvPr>
            <p:ph type="body" sz="quarter" idx="18"/>
          </p:nvPr>
        </p:nvSpPr>
        <p:spPr>
          <a:xfrm>
            <a:off x="3081528" y="6355080"/>
            <a:ext cx="2980944" cy="228600"/>
          </a:xfrm>
        </p:spPr>
        <p:txBody>
          <a:bodyPr/>
          <a:lstStyle/>
          <a:p>
            <a:r>
              <a:rPr lang="en-US" dirty="0">
                <a:hlinkClick r:id="rId3" action="ppaction://hlinksldjump"/>
              </a:rPr>
              <a:t>Return to parent-slide containing images.</a:t>
            </a:r>
            <a:endParaRPr lang="en-US" dirty="0"/>
          </a:p>
        </p:txBody>
      </p:sp>
      <p:sp>
        <p:nvSpPr>
          <p:cNvPr id="6" name="Slide Number Placeholder 5">
            <a:extLst>
              <a:ext uri="{FF2B5EF4-FFF2-40B4-BE49-F238E27FC236}">
                <a16:creationId xmlns:a16="http://schemas.microsoft.com/office/drawing/2014/main" id="{245A8B22-26AC-5A4B-2746-898ADB1A8AFA}"/>
              </a:ext>
            </a:extLst>
          </p:cNvPr>
          <p:cNvSpPr>
            <a:spLocks noGrp="1"/>
          </p:cNvSpPr>
          <p:nvPr>
            <p:ph type="sldNum" sz="quarter" idx="10"/>
          </p:nvPr>
        </p:nvSpPr>
        <p:spPr>
          <a:xfrm>
            <a:off x="8626412" y="6673531"/>
            <a:ext cx="355840" cy="161396"/>
          </a:xfrm>
        </p:spPr>
        <p:txBody>
          <a:bodyPr/>
          <a:lstStyle/>
          <a:p>
            <a:fld id="{68151E55-6873-49E2-B8D5-2F265E6F1973}" type="slidenum">
              <a:rPr lang="en-US" smtClean="0"/>
              <a:pPr/>
              <a:t>24</a:t>
            </a:fld>
            <a:endParaRPr lang="en-US" dirty="0"/>
          </a:p>
        </p:txBody>
      </p:sp>
    </p:spTree>
    <p:extLst>
      <p:ext uri="{BB962C8B-B14F-4D97-AF65-F5344CB8AC3E}">
        <p14:creationId xmlns:p14="http://schemas.microsoft.com/office/powerpoint/2010/main" val="3349451072"/>
      </p:ext>
    </p:extLst>
  </p:cSld>
  <p:clrMapOvr>
    <a:masterClrMapping/>
  </p:clrMapOvr>
</p:sld>
</file>

<file path=ppt/theme/theme1.xml><?xml version="1.0" encoding="utf-8"?>
<a:theme xmlns:a="http://schemas.openxmlformats.org/drawingml/2006/main" name="Title Slides 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E7BC6287-1E57-46F8-B46D-CC0ECE7CEE8E}"/>
    </a:ext>
  </a:extLst>
</a:theme>
</file>

<file path=ppt/theme/theme2.xml><?xml version="1.0" encoding="utf-8"?>
<a:theme xmlns:a="http://schemas.openxmlformats.org/drawingml/2006/main" name="2_Title Slides 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E7BC6287-1E57-46F8-B46D-CC0ECE7CEE8E}"/>
    </a:ext>
  </a:extLst>
</a:theme>
</file>

<file path=ppt/theme/theme3.xml><?xml version="1.0" encoding="utf-8"?>
<a:theme xmlns:a="http://schemas.openxmlformats.org/drawingml/2006/main" name="MainContent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B9FDA032-B3B1-4FDF-8A44-9303BC60C76A}"/>
    </a:ext>
  </a:extLst>
</a:theme>
</file>

<file path=ppt/theme/theme4.xml><?xml version="1.0" encoding="utf-8"?>
<a:theme xmlns:a="http://schemas.openxmlformats.org/drawingml/2006/main" name="1_MainContent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B9FDA032-B3B1-4FDF-8A44-9303BC60C76A}"/>
    </a:ext>
  </a:extLst>
</a:theme>
</file>

<file path=ppt/theme/theme5.xml><?xml version="1.0" encoding="utf-8"?>
<a:theme xmlns:a="http://schemas.openxmlformats.org/drawingml/2006/main" name="Closing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AD8FA8EE-38E3-45B4-B8A8-91E7376F22D2}"/>
    </a:ext>
  </a:extLst>
</a:theme>
</file>

<file path=ppt/theme/theme6.xml><?xml version="1.0" encoding="utf-8"?>
<a:theme xmlns:a="http://schemas.openxmlformats.org/drawingml/2006/main" name="1_Closing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AD8FA8EE-38E3-45B4-B8A8-91E7376F22D2}"/>
    </a:ext>
  </a:extLst>
</a:theme>
</file>

<file path=ppt/theme/theme7.xml><?xml version="1.0" encoding="utf-8"?>
<a:theme xmlns:a="http://schemas.openxmlformats.org/drawingml/2006/main" name="Divider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59A53402-BF8D-4356-9B02-35501F8B049D}"/>
    </a:ext>
  </a:extLst>
</a:theme>
</file>

<file path=ppt/theme/theme8.xml><?xml version="1.0" encoding="utf-8"?>
<a:theme xmlns:a="http://schemas.openxmlformats.org/drawingml/2006/main" name="1_Divider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59A53402-BF8D-4356-9B02-35501F8B049D}"/>
    </a:ext>
  </a:extLst>
</a:theme>
</file>

<file path=ppt/theme/theme9.xml><?xml version="1.0" encoding="utf-8"?>
<a:theme xmlns:a="http://schemas.openxmlformats.org/drawingml/2006/main" name="ImageDescriptionAppendix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002D0E3A-676D-4160-97AC-45FBF1A959AE}"/>
    </a:ext>
  </a:extLst>
</a:theme>
</file>

<file path=ppt/theme/theme10.xml><?xml version="1.0" encoding="utf-8"?>
<a:theme xmlns:a="http://schemas.openxmlformats.org/drawingml/2006/main" name="1_ImageDescriptionAppendix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002D0E3A-676D-4160-97AC-45FBF1A959AE}"/>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MHHE_Generic Accessible PPT Template_Editorial_v11_2020</Template>
  <TotalTime>2969</TotalTime>
  <Words>1688</Words>
  <Application>Microsoft Office PowerPoint</Application>
  <PresentationFormat>On-screen Show (4:3)</PresentationFormat>
  <Paragraphs>195</Paragraphs>
  <Slides>24</Slides>
  <Notes>3</Notes>
  <HiddenSlides>3</HiddenSlides>
  <MMClips>0</MMClips>
  <ScaleCrop>false</ScaleCrop>
  <HeadingPairs>
    <vt:vector size="6" baseType="variant">
      <vt:variant>
        <vt:lpstr>Fonts Used</vt:lpstr>
      </vt:variant>
      <vt:variant>
        <vt:i4>4</vt:i4>
      </vt:variant>
      <vt:variant>
        <vt:lpstr>Theme</vt:lpstr>
      </vt:variant>
      <vt:variant>
        <vt:i4>10</vt:i4>
      </vt:variant>
      <vt:variant>
        <vt:lpstr>Slide Titles</vt:lpstr>
      </vt:variant>
      <vt:variant>
        <vt:i4>24</vt:i4>
      </vt:variant>
    </vt:vector>
  </HeadingPairs>
  <TitlesOfParts>
    <vt:vector size="38" baseType="lpstr">
      <vt:lpstr>Arial</vt:lpstr>
      <vt:lpstr>Arial Black</vt:lpstr>
      <vt:lpstr>Calibri</vt:lpstr>
      <vt:lpstr>Calibri (Body)</vt:lpstr>
      <vt:lpstr>Title Slides Master</vt:lpstr>
      <vt:lpstr>2_Title Slides Master</vt:lpstr>
      <vt:lpstr>MainContentSlideMaster</vt:lpstr>
      <vt:lpstr>1_MainContentSlideMaster</vt:lpstr>
      <vt:lpstr>ClosingMaster</vt:lpstr>
      <vt:lpstr>1_ClosingMaster</vt:lpstr>
      <vt:lpstr>DividerSlideMaster</vt:lpstr>
      <vt:lpstr>1_DividerSlideMaster</vt:lpstr>
      <vt:lpstr>ImageDescriptionAppendixSlideMaster</vt:lpstr>
      <vt:lpstr>1_ImageDescriptionAppendixSlideMaster</vt:lpstr>
      <vt:lpstr>CHAPTER 2</vt:lpstr>
      <vt:lpstr>Learning Objectives</vt:lpstr>
      <vt:lpstr>The Production Possibility Model (1 of 2)</vt:lpstr>
      <vt:lpstr>The Production Possibility Model (2 of 2)</vt:lpstr>
      <vt:lpstr>Application: A Production Possibility Table for Grades in Economics and History</vt:lpstr>
      <vt:lpstr>Application: A Production Possibility Curve</vt:lpstr>
      <vt:lpstr>Increasing Opportunity Costs of the Tradeoff</vt:lpstr>
      <vt:lpstr>Application: A Production Possibility Table for Guns and Butter</vt:lpstr>
      <vt:lpstr>Application: A Production Possibility Curve for Guns and Butter</vt:lpstr>
      <vt:lpstr>Comparative Advantage</vt:lpstr>
      <vt:lpstr>Efficiency</vt:lpstr>
      <vt:lpstr>Efficiency and Technological Change</vt:lpstr>
      <vt:lpstr>Distribution and Productive Efficiency</vt:lpstr>
      <vt:lpstr>Trade and Comparative Advantage</vt:lpstr>
      <vt:lpstr>Markets, Specialization, and Growth</vt:lpstr>
      <vt:lpstr>The Benefits from Trade (1 of 2)</vt:lpstr>
      <vt:lpstr>The Benefits from Trade (2 of 2)</vt:lpstr>
      <vt:lpstr>Application: U.S. Textile Production  and Trade</vt:lpstr>
      <vt:lpstr>Globalization</vt:lpstr>
      <vt:lpstr>Exchange Rates and Comparative Advantage</vt:lpstr>
      <vt:lpstr>The Law of One Price</vt:lpstr>
      <vt:lpstr>Application: A Production Possibility Curve - Text Alternative</vt:lpstr>
      <vt:lpstr>Increasing Opportunity Costs of the Tradeoff - Text Alternative</vt:lpstr>
      <vt:lpstr>Application: A Production Possibility Curve for Guns and Butter - Text Alternative</vt:lpstr>
    </vt:vector>
  </TitlesOfParts>
  <Company>The McGraw-Hill Companies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02: The Production Possibility Model, Trade, and Globalization</dc:title>
  <dc:creator>MHE</dc:creator>
  <cp:keywords>PPT</cp:keywords>
  <cp:lastModifiedBy>Ozen, Ilhan Can</cp:lastModifiedBy>
  <cp:revision>1226</cp:revision>
  <dcterms:created xsi:type="dcterms:W3CDTF">2022-10-14T14:05:43Z</dcterms:created>
  <dcterms:modified xsi:type="dcterms:W3CDTF">2024-10-02T09:40:19Z</dcterms:modified>
</cp:coreProperties>
</file>