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7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8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9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726" r:id="rId2"/>
    <p:sldMasterId id="2147483691" r:id="rId3"/>
    <p:sldMasterId id="2147483708" r:id="rId4"/>
    <p:sldMasterId id="2147483684" r:id="rId5"/>
    <p:sldMasterId id="2147483715" r:id="rId6"/>
    <p:sldMasterId id="2147483686" r:id="rId7"/>
    <p:sldMasterId id="2147483723" r:id="rId8"/>
    <p:sldMasterId id="2147483701" r:id="rId9"/>
    <p:sldMasterId id="2147483720" r:id="rId10"/>
  </p:sldMasterIdLst>
  <p:notesMasterIdLst>
    <p:notesMasterId r:id="rId45"/>
  </p:notesMasterIdLst>
  <p:sldIdLst>
    <p:sldId id="611" r:id="rId11"/>
    <p:sldId id="950" r:id="rId12"/>
    <p:sldId id="951" r:id="rId13"/>
    <p:sldId id="952" r:id="rId14"/>
    <p:sldId id="953" r:id="rId15"/>
    <p:sldId id="954" r:id="rId16"/>
    <p:sldId id="955" r:id="rId17"/>
    <p:sldId id="956" r:id="rId18"/>
    <p:sldId id="957" r:id="rId19"/>
    <p:sldId id="958" r:id="rId20"/>
    <p:sldId id="959" r:id="rId21"/>
    <p:sldId id="960" r:id="rId22"/>
    <p:sldId id="961" r:id="rId23"/>
    <p:sldId id="962" r:id="rId24"/>
    <p:sldId id="963" r:id="rId25"/>
    <p:sldId id="964" r:id="rId26"/>
    <p:sldId id="966" r:id="rId27"/>
    <p:sldId id="968" r:id="rId28"/>
    <p:sldId id="970" r:id="rId29"/>
    <p:sldId id="972" r:id="rId30"/>
    <p:sldId id="973" r:id="rId31"/>
    <p:sldId id="974" r:id="rId32"/>
    <p:sldId id="975" r:id="rId33"/>
    <p:sldId id="976" r:id="rId34"/>
    <p:sldId id="977" r:id="rId35"/>
    <p:sldId id="978" r:id="rId36"/>
    <p:sldId id="979" r:id="rId37"/>
    <p:sldId id="980" r:id="rId38"/>
    <p:sldId id="273" r:id="rId39"/>
    <p:sldId id="520" r:id="rId40"/>
    <p:sldId id="965" r:id="rId41"/>
    <p:sldId id="967" r:id="rId42"/>
    <p:sldId id="969" r:id="rId43"/>
    <p:sldId id="971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in Content" id="{5973D931-3BAC-4F30-9C16-B7461F574E40}">
          <p14:sldIdLst>
            <p14:sldId id="611"/>
            <p14:sldId id="950"/>
            <p14:sldId id="951"/>
            <p14:sldId id="952"/>
            <p14:sldId id="953"/>
            <p14:sldId id="954"/>
            <p14:sldId id="955"/>
            <p14:sldId id="956"/>
            <p14:sldId id="957"/>
            <p14:sldId id="958"/>
            <p14:sldId id="959"/>
            <p14:sldId id="960"/>
            <p14:sldId id="961"/>
            <p14:sldId id="962"/>
            <p14:sldId id="963"/>
            <p14:sldId id="964"/>
            <p14:sldId id="966"/>
            <p14:sldId id="968"/>
            <p14:sldId id="970"/>
            <p14:sldId id="972"/>
            <p14:sldId id="973"/>
            <p14:sldId id="974"/>
            <p14:sldId id="975"/>
            <p14:sldId id="976"/>
            <p14:sldId id="977"/>
            <p14:sldId id="978"/>
            <p14:sldId id="979"/>
            <p14:sldId id="980"/>
          </p14:sldIdLst>
        </p14:section>
        <p14:section name="Appendix: Image Descriptions for Unsighted Students" id="{B7C2FF34-F9B3-45C6-BBEA-B602DE6D90D1}">
          <p14:sldIdLst>
            <p14:sldId id="273"/>
            <p14:sldId id="520"/>
            <p14:sldId id="965"/>
            <p14:sldId id="967"/>
            <p14:sldId id="969"/>
            <p14:sldId id="971"/>
          </p14:sldIdLst>
        </p14:section>
      </p14:sectionLst>
    </p:ext>
    <p:ext uri="{EFAFB233-063F-42B5-8137-9DF3F51BA10A}">
      <p15:sldGuideLst xmlns:p15="http://schemas.microsoft.com/office/powerpoint/2012/main">
        <p15:guide id="2" pos="3264" userDrawn="1">
          <p15:clr>
            <a:srgbClr val="A4A3A4"/>
          </p15:clr>
        </p15:guide>
        <p15:guide id="3" orient="horz" pos="2256" userDrawn="1">
          <p15:clr>
            <a:srgbClr val="A4A3A4"/>
          </p15:clr>
        </p15:guide>
        <p15:guide id="4" pos="56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iporen, Laura" initials="CL" lastIdx="4" clrIdx="0">
    <p:extLst>
      <p:ext uri="{19B8F6BF-5375-455C-9EA6-DF929625EA0E}">
        <p15:presenceInfo xmlns:p15="http://schemas.microsoft.com/office/powerpoint/2012/main" userId="S-1-5-21-1645522239-1123561945-839522115-1006658" providerId="AD"/>
      </p:ext>
    </p:extLst>
  </p:cmAuthor>
  <p:cmAuthor id="2" name="Ciporen, Laura" initials="CL [2]" lastIdx="2" clrIdx="1">
    <p:extLst>
      <p:ext uri="{19B8F6BF-5375-455C-9EA6-DF929625EA0E}">
        <p15:presenceInfo xmlns:p15="http://schemas.microsoft.com/office/powerpoint/2012/main" userId="S::laura.ciporen@mheducation.com::567f631f-0624-4179-9d16-569ddce488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5C00"/>
    <a:srgbClr val="C00000"/>
    <a:srgbClr val="008000"/>
    <a:srgbClr val="AF1858"/>
    <a:srgbClr val="7575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7" autoAdjust="0"/>
    <p:restoredTop sz="94737" autoAdjust="0"/>
  </p:normalViewPr>
  <p:slideViewPr>
    <p:cSldViewPr snapToGrid="0" showGuides="1">
      <p:cViewPr varScale="1">
        <p:scale>
          <a:sx n="56" d="100"/>
          <a:sy n="56" d="100"/>
        </p:scale>
        <p:origin x="1564" y="52"/>
      </p:cViewPr>
      <p:guideLst>
        <p:guide pos="3264"/>
        <p:guide orient="horz" pos="2256"/>
        <p:guide pos="5640"/>
      </p:guideLst>
    </p:cSldViewPr>
  </p:slideViewPr>
  <p:outlineViewPr>
    <p:cViewPr>
      <p:scale>
        <a:sx n="33" d="100"/>
        <a:sy n="33" d="100"/>
      </p:scale>
      <p:origin x="0" y="-772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228" y="90"/>
      </p:cViewPr>
      <p:guideLst/>
    </p:cSldViewPr>
  </p:notesViewPr>
  <p:gridSpacing cx="347472" cy="347472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commentAuthors" Target="commentAuthors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 (Body)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 (Body)"/>
              </a:defRPr>
            </a:lvl1pPr>
          </a:lstStyle>
          <a:p>
            <a:fld id="{05D653A6-6867-462E-93A7-F45B93093C26}" type="datetimeFigureOut">
              <a:rPr lang="en-US" smtClean="0"/>
              <a:pPr/>
              <a:t>06-Oct-24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 (Body)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 (Body)"/>
              </a:defRPr>
            </a:lvl1pPr>
          </a:lstStyle>
          <a:p>
            <a:fld id="{AB559B72-D5EC-4F49-9F59-877A947E1F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876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alibri (Body)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 (Body)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 (Body)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 (Body)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 (Body)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559B72-D5EC-4F49-9F59-877A947E1F6F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940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559B72-D5EC-4F49-9F59-877A947E1F6F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602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559B72-D5EC-4F49-9F59-877A947E1F6F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029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559B72-D5EC-4F49-9F59-877A947E1F6F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636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559B72-D5EC-4F49-9F59-877A947E1F6F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254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MHE Official Background, fixe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46105" y="2099014"/>
            <a:ext cx="3863458" cy="3863458"/>
            <a:chOff x="331115" y="2099014"/>
            <a:chExt cx="3863458" cy="386345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D9DDEA9-6897-2B48-BA6A-9075880AA615}"/>
                </a:ext>
              </a:extLst>
            </p:cNvPr>
            <p:cNvSpPr/>
            <p:nvPr userDrawn="1"/>
          </p:nvSpPr>
          <p:spPr>
            <a:xfrm>
              <a:off x="331115" y="2099014"/>
              <a:ext cx="3863458" cy="386345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467612" y="2368353"/>
              <a:ext cx="3457621" cy="3457621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599258" y="2898475"/>
              <a:ext cx="2793799" cy="2792652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Title"/>
          <p:cNvSpPr>
            <a:spLocks noGrp="1"/>
          </p:cNvSpPr>
          <p:nvPr>
            <p:ph type="ctrTitle" hasCustomPrompt="1"/>
          </p:nvPr>
        </p:nvSpPr>
        <p:spPr>
          <a:xfrm>
            <a:off x="621792" y="3140014"/>
            <a:ext cx="2788920" cy="115766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621792" y="4261103"/>
            <a:ext cx="2788920" cy="6128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cxnSp>
        <p:nvCxnSpPr>
          <p:cNvPr id="9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"/>
          <p:cNvSpPr>
            <a:spLocks noGrp="1"/>
          </p:cNvSpPr>
          <p:nvPr>
            <p:ph type="body" sz="quarter" idx="10" hasCustomPrompt="1"/>
          </p:nvPr>
        </p:nvSpPr>
        <p:spPr>
          <a:xfrm>
            <a:off x="621792" y="5093208"/>
            <a:ext cx="2788920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Extra Text</a:t>
            </a:r>
          </a:p>
        </p:txBody>
      </p:sp>
      <p:sp>
        <p:nvSpPr>
          <p:cNvPr id="3" name="Cover Placeholder">
            <a:extLst>
              <a:ext uri="{FF2B5EF4-FFF2-40B4-BE49-F238E27FC236}">
                <a16:creationId xmlns:a16="http://schemas.microsoft.com/office/drawing/2014/main" id="{67C61915-1FDF-4DF1-95F4-8BAC894B4DC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72000" y="1450229"/>
            <a:ext cx="4229100" cy="49764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Optional: Include Cover Here</a:t>
            </a:r>
          </a:p>
        </p:txBody>
      </p:sp>
      <p:sp>
        <p:nvSpPr>
          <p:cNvPr id="2" name="Long Copyright">
            <a:extLst>
              <a:ext uri="{FF2B5EF4-FFF2-40B4-BE49-F238E27FC236}">
                <a16:creationId xmlns:a16="http://schemas.microsoft.com/office/drawing/2014/main" id="{8AC4EEC4-5547-4185-92E7-A6CAF888043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0" y="6478438"/>
            <a:ext cx="9144000" cy="374266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&lt; add the year&gt; McGraw Hill, LLC.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 Hill, LLC.</a:t>
            </a:r>
          </a:p>
        </p:txBody>
      </p:sp>
    </p:spTree>
    <p:extLst>
      <p:ext uri="{BB962C8B-B14F-4D97-AF65-F5344CB8AC3E}">
        <p14:creationId xmlns:p14="http://schemas.microsoft.com/office/powerpoint/2010/main" val="1001655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  <p15:guide id="2" orient="horz" pos="410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W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MHE Altered Background, fixed">
            <a:extLst>
              <a:ext uri="{FF2B5EF4-FFF2-40B4-BE49-F238E27FC236}">
                <a16:creationId xmlns:a16="http://schemas.microsoft.com/office/drawing/2014/main" id="{E2D8ACCF-E5FC-4FE9-9E84-B2A0A6B1E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42900" y="2095500"/>
            <a:ext cx="3886199" cy="3886199"/>
            <a:chOff x="342900" y="2095500"/>
            <a:chExt cx="3886199" cy="388619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AD1ADE-6D88-5C48-9EEF-7E081C733011}"/>
                </a:ext>
              </a:extLst>
            </p:cNvPr>
            <p:cNvSpPr/>
            <p:nvPr userDrawn="1"/>
          </p:nvSpPr>
          <p:spPr>
            <a:xfrm>
              <a:off x="342900" y="2095500"/>
              <a:ext cx="3886199" cy="3886199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E6DE48-1064-2849-AF2D-2E29711B1885}"/>
                </a:ext>
              </a:extLst>
            </p:cNvPr>
            <p:cNvSpPr/>
            <p:nvPr userDrawn="1"/>
          </p:nvSpPr>
          <p:spPr>
            <a:xfrm>
              <a:off x="495300" y="2362200"/>
              <a:ext cx="3429000" cy="3467100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Title"/>
          <p:cNvSpPr>
            <a:spLocks noGrp="1"/>
          </p:cNvSpPr>
          <p:nvPr userDrawn="1">
            <p:ph type="ctrTitle" hasCustomPrompt="1"/>
          </p:nvPr>
        </p:nvSpPr>
        <p:spPr>
          <a:xfrm>
            <a:off x="621792" y="2608290"/>
            <a:ext cx="3035808" cy="139408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21792" y="4069830"/>
            <a:ext cx="3035808" cy="80409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cxnSp>
        <p:nvCxnSpPr>
          <p:cNvPr id="9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21791" y="5096656"/>
            <a:ext cx="3043303" cy="569626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Extra Text</a:t>
            </a:r>
          </a:p>
        </p:txBody>
      </p:sp>
      <p:sp>
        <p:nvSpPr>
          <p:cNvPr id="3" name="Cover Placeholder">
            <a:extLst>
              <a:ext uri="{FF2B5EF4-FFF2-40B4-BE49-F238E27FC236}">
                <a16:creationId xmlns:a16="http://schemas.microsoft.com/office/drawing/2014/main" id="{67C61915-1FDF-4DF1-95F4-8BAC894B4DC1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572000" y="1450229"/>
            <a:ext cx="4229100" cy="49764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Optional: Include Cover Here</a:t>
            </a:r>
          </a:p>
        </p:txBody>
      </p:sp>
      <p:sp>
        <p:nvSpPr>
          <p:cNvPr id="2" name="Long Copyright">
            <a:extLst>
              <a:ext uri="{FF2B5EF4-FFF2-40B4-BE49-F238E27FC236}">
                <a16:creationId xmlns:a16="http://schemas.microsoft.com/office/drawing/2014/main" id="{F4607C07-D864-4A1A-8061-D12997CC50C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&lt; add the year&gt; McGraw Hill, LLC.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 Hill, LLC.</a:t>
            </a:r>
          </a:p>
        </p:txBody>
      </p:sp>
    </p:spTree>
    <p:extLst>
      <p:ext uri="{BB962C8B-B14F-4D97-AF65-F5344CB8AC3E}">
        <p14:creationId xmlns:p14="http://schemas.microsoft.com/office/powerpoint/2010/main" val="2489068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0">
          <p15:clr>
            <a:srgbClr val="FBAE40"/>
          </p15:clr>
        </p15:guide>
        <p15:guide id="2" orient="horz" pos="3768">
          <p15:clr>
            <a:srgbClr val="FBAE40"/>
          </p15:clr>
        </p15:guide>
        <p15:guide id="3" pos="2664">
          <p15:clr>
            <a:srgbClr val="FBAE40"/>
          </p15:clr>
        </p15:guide>
        <p15:guide id="4" pos="2880">
          <p15:clr>
            <a:srgbClr val="FBAE40"/>
          </p15:clr>
        </p15:guide>
        <p15:guide id="5" pos="2472">
          <p15:clr>
            <a:srgbClr val="FBAE40"/>
          </p15:clr>
        </p15:guide>
        <p15:guide id="6" pos="312">
          <p15:clr>
            <a:srgbClr val="FBAE40"/>
          </p15:clr>
        </p15:guide>
        <p15:guide id="7" orient="horz" pos="1488">
          <p15:clr>
            <a:srgbClr val="FBAE40"/>
          </p15:clr>
        </p15:guide>
        <p15:guide id="8" orient="horz" pos="367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MHE Official Background, fixe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452559"/>
            <a:ext cx="9144000" cy="4982750"/>
            <a:chOff x="0" y="1521567"/>
            <a:chExt cx="9144000" cy="484643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3FD8DC8-1EF1-6B48-9F31-D9D254F85818}"/>
                </a:ext>
              </a:extLst>
            </p:cNvPr>
            <p:cNvSpPr/>
            <p:nvPr userDrawn="1"/>
          </p:nvSpPr>
          <p:spPr>
            <a:xfrm>
              <a:off x="0" y="1521567"/>
              <a:ext cx="9144000" cy="4846438"/>
            </a:xfrm>
            <a:prstGeom prst="rect">
              <a:avLst/>
            </a:prstGeom>
            <a:solidFill>
              <a:srgbClr val="720F1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500492E-5EBE-C745-8EEE-F17D4BB4582E}"/>
                </a:ext>
              </a:extLst>
            </p:cNvPr>
            <p:cNvSpPr/>
            <p:nvPr userDrawn="1"/>
          </p:nvSpPr>
          <p:spPr>
            <a:xfrm>
              <a:off x="185629" y="2001422"/>
              <a:ext cx="8493233" cy="4166364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D976C39-0B94-D44F-9108-A52DD0916B5A}"/>
                </a:ext>
              </a:extLst>
            </p:cNvPr>
            <p:cNvSpPr/>
            <p:nvPr userDrawn="1"/>
          </p:nvSpPr>
          <p:spPr>
            <a:xfrm>
              <a:off x="364385" y="2475809"/>
              <a:ext cx="7858340" cy="351322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777240" y="2985555"/>
            <a:ext cx="6521640" cy="87321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782058" y="3986784"/>
            <a:ext cx="4297680" cy="51758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21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7202" y="465003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"/>
          <p:cNvSpPr>
            <a:spLocks noGrp="1"/>
          </p:cNvSpPr>
          <p:nvPr>
            <p:ph type="body" sz="quarter" idx="10"/>
          </p:nvPr>
        </p:nvSpPr>
        <p:spPr>
          <a:xfrm>
            <a:off x="777240" y="4718304"/>
            <a:ext cx="4443413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&lt; add the year&gt; McGraw Hill, LLC.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 Hill, LLC.</a:t>
            </a:r>
          </a:p>
        </p:txBody>
      </p:sp>
    </p:spTree>
    <p:extLst>
      <p:ext uri="{BB962C8B-B14F-4D97-AF65-F5344CB8AC3E}">
        <p14:creationId xmlns:p14="http://schemas.microsoft.com/office/powerpoint/2010/main" val="380643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MHE altered Background, fixed">
            <a:extLst>
              <a:ext uri="{FF2B5EF4-FFF2-40B4-BE49-F238E27FC236}">
                <a16:creationId xmlns:a16="http://schemas.microsoft.com/office/drawing/2014/main" id="{7A14A7A9-A9D7-4A08-A24F-4D1C1F4C2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446366"/>
            <a:ext cx="9143999" cy="4991100"/>
            <a:chOff x="0" y="1524000"/>
            <a:chExt cx="9143999" cy="49911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500492E-5EBE-C745-8EEE-F17D4BB4582E}"/>
                </a:ext>
              </a:extLst>
            </p:cNvPr>
            <p:cNvSpPr/>
            <p:nvPr userDrawn="1"/>
          </p:nvSpPr>
          <p:spPr>
            <a:xfrm>
              <a:off x="0" y="1524000"/>
              <a:ext cx="9143999" cy="4991100"/>
            </a:xfrm>
            <a:prstGeom prst="rect">
              <a:avLst/>
            </a:prstGeom>
            <a:solidFill>
              <a:srgbClr val="9F224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D976C39-0B94-D44F-9108-A52DD0916B5A}"/>
                </a:ext>
              </a:extLst>
            </p:cNvPr>
            <p:cNvSpPr/>
            <p:nvPr userDrawn="1"/>
          </p:nvSpPr>
          <p:spPr>
            <a:xfrm>
              <a:off x="190500" y="2019300"/>
              <a:ext cx="8496300" cy="4267200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567378" y="2593298"/>
            <a:ext cx="6980170" cy="113055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/>
          </p:nvPr>
        </p:nvSpPr>
        <p:spPr>
          <a:xfrm>
            <a:off x="567378" y="3807503"/>
            <a:ext cx="4542020" cy="7193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02310" y="466502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"/>
          <p:cNvSpPr>
            <a:spLocks noGrp="1"/>
          </p:cNvSpPr>
          <p:nvPr userDrawn="1">
            <p:ph type="body" sz="quarter" idx="10"/>
          </p:nvPr>
        </p:nvSpPr>
        <p:spPr>
          <a:xfrm>
            <a:off x="567378" y="4770769"/>
            <a:ext cx="4443413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&lt; add the year&gt; McGraw Hill, LLC.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 Hill, LLC.</a:t>
            </a:r>
          </a:p>
        </p:txBody>
      </p:sp>
    </p:spTree>
    <p:extLst>
      <p:ext uri="{BB962C8B-B14F-4D97-AF65-F5344CB8AC3E}">
        <p14:creationId xmlns:p14="http://schemas.microsoft.com/office/powerpoint/2010/main" val="1233895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72">
          <p15:clr>
            <a:srgbClr val="FBAE40"/>
          </p15:clr>
        </p15:guide>
        <p15:guide id="2" orient="horz" pos="3960">
          <p15:clr>
            <a:srgbClr val="FBAE40"/>
          </p15:clr>
        </p15:guide>
        <p15:guide id="3" pos="120">
          <p15:clr>
            <a:srgbClr val="FBAE40"/>
          </p15:clr>
        </p15:guide>
        <p15:guide id="4" pos="5472">
          <p15:clr>
            <a:srgbClr val="FBAE40"/>
          </p15:clr>
        </p15:guide>
        <p15:guide id="5" orient="horz" pos="22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5246492" y="1629507"/>
            <a:ext cx="3501554" cy="1799493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4400" b="1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0" y="4187952"/>
            <a:ext cx="9144000" cy="11430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>
                <a:solidFill>
                  <a:srgbClr val="2E5C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2E5C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&lt; add the year&gt; McGraw Hill, LLC.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 Hill, LLC.</a:t>
            </a:r>
          </a:p>
        </p:txBody>
      </p:sp>
    </p:spTree>
    <p:extLst>
      <p:ext uri="{BB962C8B-B14F-4D97-AF65-F5344CB8AC3E}">
        <p14:creationId xmlns:p14="http://schemas.microsoft.com/office/powerpoint/2010/main" val="31587122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Appendix Link">
            <a:extLst>
              <a:ext uri="{FF2B5EF4-FFF2-40B4-BE49-F238E27FC236}">
                <a16:creationId xmlns:a16="http://schemas.microsoft.com/office/drawing/2014/main" id="{B99614B3-68E1-0DE1-8128-450F1A4F37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74136" y="6336792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text alternative link, if needed.</a:t>
            </a:r>
          </a:p>
        </p:txBody>
      </p:sp>
      <p:sp>
        <p:nvSpPr>
          <p:cNvPr id="10" name="Image Credit">
            <a:extLst>
              <a:ext uri="{FF2B5EF4-FFF2-40B4-BE49-F238E27FC236}">
                <a16:creationId xmlns:a16="http://schemas.microsoft.com/office/drawing/2014/main" id="{01A60C2A-770F-089E-ED18-3A2EE77616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62100" y="6684264"/>
            <a:ext cx="6972300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08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360" userDrawn="1">
          <p15:clr>
            <a:srgbClr val="FBAE40"/>
          </p15:clr>
        </p15:guide>
        <p15:guide id="3" pos="264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Horizontal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4343400"/>
            <a:ext cx="8458200" cy="1905000"/>
          </a:xfrm>
        </p:spPr>
        <p:txBody>
          <a:bodyPr/>
          <a:lstStyle>
            <a:lvl1pPr>
              <a:defRPr/>
            </a:lvl1pPr>
            <a:lvl4pPr marL="455613" indent="0">
              <a:buNone/>
              <a:defRPr/>
            </a:lvl4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Appendix Link">
            <a:extLst>
              <a:ext uri="{FF2B5EF4-FFF2-40B4-BE49-F238E27FC236}">
                <a16:creationId xmlns:a16="http://schemas.microsoft.com/office/drawing/2014/main" id="{2D4455DD-B128-CECB-404F-2A75BE70BF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74136" y="6336792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text alternative link, if needed.</a:t>
            </a:r>
          </a:p>
        </p:txBody>
      </p:sp>
      <p:sp>
        <p:nvSpPr>
          <p:cNvPr id="8" name="Image Credit">
            <a:extLst>
              <a:ext uri="{FF2B5EF4-FFF2-40B4-BE49-F238E27FC236}">
                <a16:creationId xmlns:a16="http://schemas.microsoft.com/office/drawing/2014/main" id="{79309574-D610-BFFB-5373-9699964069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62100" y="6684264"/>
            <a:ext cx="6972300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933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orient="horz" pos="273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mpariso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40767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257300"/>
            <a:ext cx="4076700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Appendix Link">
            <a:extLst>
              <a:ext uri="{FF2B5EF4-FFF2-40B4-BE49-F238E27FC236}">
                <a16:creationId xmlns:a16="http://schemas.microsoft.com/office/drawing/2014/main" id="{68583DF4-3680-1BFA-EEF3-AB9E3536D2C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74136" y="6336792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text alternative link, if needed.</a:t>
            </a:r>
          </a:p>
        </p:txBody>
      </p:sp>
      <p:sp>
        <p:nvSpPr>
          <p:cNvPr id="8" name="Image Credit">
            <a:extLst>
              <a:ext uri="{FF2B5EF4-FFF2-40B4-BE49-F238E27FC236}">
                <a16:creationId xmlns:a16="http://schemas.microsoft.com/office/drawing/2014/main" id="{D1776C0A-7638-5444-47F7-AC1D483DCB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62100" y="6684264"/>
            <a:ext cx="6972300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815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One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5791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18052" y="1257300"/>
            <a:ext cx="2383047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Appendix Link">
            <a:extLst>
              <a:ext uri="{FF2B5EF4-FFF2-40B4-BE49-F238E27FC236}">
                <a16:creationId xmlns:a16="http://schemas.microsoft.com/office/drawing/2014/main" id="{C7C4A88E-C6C1-9C26-54D3-56A7322E0B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74136" y="6336792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text alternative link, if needed.</a:t>
            </a:r>
          </a:p>
        </p:txBody>
      </p:sp>
      <p:sp>
        <p:nvSpPr>
          <p:cNvPr id="8" name="Image Credit">
            <a:extLst>
              <a:ext uri="{FF2B5EF4-FFF2-40B4-BE49-F238E27FC236}">
                <a16:creationId xmlns:a16="http://schemas.microsoft.com/office/drawing/2014/main" id="{4774A48E-4907-6467-DBA3-7082350CDF8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62100" y="6684264"/>
            <a:ext cx="6972300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962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 userDrawn="1">
          <p15:clr>
            <a:srgbClr val="FBAE40"/>
          </p15:clr>
        </p15:guide>
        <p15:guide id="5" pos="3864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with Third as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1" y="4343400"/>
            <a:ext cx="57912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2432755-BCF5-451F-968D-CFFD10D87B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00800" y="4343400"/>
            <a:ext cx="24003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Appendix Link">
            <a:extLst>
              <a:ext uri="{FF2B5EF4-FFF2-40B4-BE49-F238E27FC236}">
                <a16:creationId xmlns:a16="http://schemas.microsoft.com/office/drawing/2014/main" id="{440D52BF-78D2-BC33-D8BC-6EC31F5A60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74136" y="6336792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text alternative link, if needed.</a:t>
            </a:r>
          </a:p>
        </p:txBody>
      </p:sp>
      <p:sp>
        <p:nvSpPr>
          <p:cNvPr id="10" name="Image Credit">
            <a:extLst>
              <a:ext uri="{FF2B5EF4-FFF2-40B4-BE49-F238E27FC236}">
                <a16:creationId xmlns:a16="http://schemas.microsoft.com/office/drawing/2014/main" id="{AE400176-E509-870D-D3BF-2E071B2553D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62100" y="6684264"/>
            <a:ext cx="6972300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005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>
          <p15:clr>
            <a:srgbClr val="FBAE40"/>
          </p15:clr>
        </p15:guide>
        <p15:guide id="5" pos="386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10"/>
            <a:ext cx="8458200" cy="61247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2070496"/>
            <a:ext cx="8458200" cy="6491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356A590-66B5-4770-8441-82DC031F56E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42900" y="2900944"/>
            <a:ext cx="8458200" cy="673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0BD29E5-BD7B-4CD0-9B09-8F8B24F89FB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42900" y="375535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E908CA92-5DB2-4DC0-937B-1B178AA9178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42900" y="463516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5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8B728CCD-2639-461B-9841-57505AC1346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42900" y="5514975"/>
            <a:ext cx="8458200" cy="7334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6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Appendix Link">
            <a:extLst>
              <a:ext uri="{FF2B5EF4-FFF2-40B4-BE49-F238E27FC236}">
                <a16:creationId xmlns:a16="http://schemas.microsoft.com/office/drawing/2014/main" id="{9EC53C63-EC17-7106-362C-B3EB75D4B5F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74136" y="6336792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text alternative link, if needed.</a:t>
            </a:r>
          </a:p>
        </p:txBody>
      </p:sp>
      <p:sp>
        <p:nvSpPr>
          <p:cNvPr id="10" name="Image Credit">
            <a:extLst>
              <a:ext uri="{FF2B5EF4-FFF2-40B4-BE49-F238E27FC236}">
                <a16:creationId xmlns:a16="http://schemas.microsoft.com/office/drawing/2014/main" id="{62AAB954-99EB-E7CF-6444-CABDCDE5BC7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562100" y="6684264"/>
            <a:ext cx="6972300" cy="173736"/>
          </a:xfrm>
        </p:spPr>
        <p:txBody>
          <a:bodyPr anchor="ctr">
            <a:noAutofit/>
          </a:bodyPr>
          <a:lstStyle>
            <a:lvl1pPr algn="r">
              <a:defRPr sz="800"/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614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28600"/>
            <a:ext cx="9144000" cy="612648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57200" y="987552"/>
            <a:ext cx="8229600" cy="5193792"/>
          </a:xfrm>
          <a:prstGeom prst="rect">
            <a:avLst/>
          </a:prstGeom>
        </p:spPr>
        <p:txBody>
          <a:bodyPr/>
          <a:lstStyle>
            <a:lvl1pPr>
              <a:defRPr>
                <a:latin typeface="Calibri (Body)"/>
              </a:defRPr>
            </a:lvl1pPr>
            <a:lvl2pPr>
              <a:defRPr>
                <a:latin typeface="Calibri (Body)"/>
              </a:defRPr>
            </a:lvl2pPr>
            <a:lvl3pPr>
              <a:defRPr>
                <a:latin typeface="Calibri (Body)"/>
              </a:defRPr>
            </a:lvl3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Appendix Link">
            <a:extLst>
              <a:ext uri="{FF2B5EF4-FFF2-40B4-BE49-F238E27FC236}">
                <a16:creationId xmlns:a16="http://schemas.microsoft.com/office/drawing/2014/main" id="{B99614B3-68E1-0DE1-8128-450F1A4F37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74136" y="6336792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>
                <a:latin typeface="Calibri (Body)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text alternative link, if needed.</a:t>
            </a:r>
          </a:p>
        </p:txBody>
      </p:sp>
      <p:sp>
        <p:nvSpPr>
          <p:cNvPr id="10" name="Image Credit">
            <a:extLst>
              <a:ext uri="{FF2B5EF4-FFF2-40B4-BE49-F238E27FC236}">
                <a16:creationId xmlns:a16="http://schemas.microsoft.com/office/drawing/2014/main" id="{01A60C2A-770F-089E-ED18-3A2EE77616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62100" y="6684264"/>
            <a:ext cx="6972300" cy="173736"/>
          </a:xfrm>
        </p:spPr>
        <p:txBody>
          <a:bodyPr anchor="ctr">
            <a:noAutofit/>
          </a:bodyPr>
          <a:lstStyle>
            <a:lvl1pPr algn="r">
              <a:defRPr sz="800">
                <a:latin typeface="Calibri (Body)"/>
              </a:defRPr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453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360" userDrawn="1">
          <p15:clr>
            <a:srgbClr val="FBAE40"/>
          </p15:clr>
        </p15:guide>
        <p15:guide id="3" pos="264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Horizontal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28600"/>
            <a:ext cx="9144000" cy="6126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57200" y="987552"/>
            <a:ext cx="8229600" cy="2660904"/>
          </a:xfrm>
          <a:prstGeom prst="rect">
            <a:avLst/>
          </a:prstGeom>
        </p:spPr>
        <p:txBody>
          <a:bodyPr/>
          <a:lstStyle>
            <a:lvl1pPr>
              <a:defRPr>
                <a:latin typeface="Calibri (Body)"/>
              </a:defRPr>
            </a:lvl1pPr>
            <a:lvl2pPr>
              <a:defRPr>
                <a:latin typeface="Calibri (Body)"/>
              </a:defRPr>
            </a:lvl2pPr>
            <a:lvl3pPr>
              <a:defRPr>
                <a:latin typeface="Calibri (Body)"/>
              </a:defRPr>
            </a:lvl3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7200" y="3877056"/>
            <a:ext cx="8229600" cy="2371344"/>
          </a:xfrm>
        </p:spPr>
        <p:txBody>
          <a:bodyPr/>
          <a:lstStyle>
            <a:lvl1pPr>
              <a:defRPr>
                <a:latin typeface="Calibri (Body)"/>
              </a:defRPr>
            </a:lvl1pPr>
            <a:lvl2pPr>
              <a:defRPr>
                <a:latin typeface="Calibri (Body)"/>
              </a:defRPr>
            </a:lvl2pPr>
            <a:lvl3pPr>
              <a:defRPr>
                <a:latin typeface="Calibri (Body)"/>
              </a:defRPr>
            </a:lvl3pPr>
            <a:lvl4pPr marL="455613" indent="0">
              <a:buNone/>
              <a:defRPr/>
            </a:lvl4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Appendix Link">
            <a:extLst>
              <a:ext uri="{FF2B5EF4-FFF2-40B4-BE49-F238E27FC236}">
                <a16:creationId xmlns:a16="http://schemas.microsoft.com/office/drawing/2014/main" id="{2D4455DD-B128-CECB-404F-2A75BE70BF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74136" y="6336792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>
                <a:latin typeface="Calibri (Body)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text alternative link, if needed.</a:t>
            </a:r>
          </a:p>
        </p:txBody>
      </p:sp>
      <p:sp>
        <p:nvSpPr>
          <p:cNvPr id="8" name="Image Credit">
            <a:extLst>
              <a:ext uri="{FF2B5EF4-FFF2-40B4-BE49-F238E27FC236}">
                <a16:creationId xmlns:a16="http://schemas.microsoft.com/office/drawing/2014/main" id="{79309574-D610-BFFB-5373-9699964069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62100" y="6684264"/>
            <a:ext cx="6972300" cy="173736"/>
          </a:xfrm>
        </p:spPr>
        <p:txBody>
          <a:bodyPr anchor="ctr">
            <a:noAutofit/>
          </a:bodyPr>
          <a:lstStyle>
            <a:lvl1pPr algn="r">
              <a:defRPr sz="800">
                <a:latin typeface="Calibri (Body)"/>
              </a:defRPr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578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orient="horz" pos="2736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mpariso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28600"/>
            <a:ext cx="9144000" cy="6126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57200" y="987552"/>
            <a:ext cx="4076700" cy="4901184"/>
          </a:xfrm>
          <a:prstGeom prst="rect">
            <a:avLst/>
          </a:prstGeom>
        </p:spPr>
        <p:txBody>
          <a:bodyPr/>
          <a:lstStyle>
            <a:lvl1pPr>
              <a:defRPr>
                <a:latin typeface="Calibri (Body)"/>
              </a:defRPr>
            </a:lvl1pPr>
            <a:lvl2pPr>
              <a:defRPr>
                <a:latin typeface="Calibri (Body)"/>
              </a:defRPr>
            </a:lvl2pPr>
            <a:lvl3pPr>
              <a:defRPr>
                <a:latin typeface="Calibri (Body)"/>
              </a:defRPr>
            </a:lvl3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610102" y="987552"/>
            <a:ext cx="4076700" cy="4901184"/>
          </a:xfrm>
        </p:spPr>
        <p:txBody>
          <a:bodyPr/>
          <a:lstStyle>
            <a:lvl1pPr>
              <a:defRPr>
                <a:latin typeface="Calibri (Body)"/>
              </a:defRPr>
            </a:lvl1pPr>
            <a:lvl2pPr>
              <a:defRPr>
                <a:latin typeface="Calibri (Body)"/>
              </a:defRPr>
            </a:lvl2pPr>
            <a:lvl3pPr>
              <a:defRPr>
                <a:latin typeface="Calibri (Body)"/>
              </a:defRPr>
            </a:lvl3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Appendix Link">
            <a:extLst>
              <a:ext uri="{FF2B5EF4-FFF2-40B4-BE49-F238E27FC236}">
                <a16:creationId xmlns:a16="http://schemas.microsoft.com/office/drawing/2014/main" id="{68583DF4-3680-1BFA-EEF3-AB9E3536D2C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74136" y="6336792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>
                <a:latin typeface="Calibri (Body)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text alternative link, if needed.</a:t>
            </a:r>
          </a:p>
        </p:txBody>
      </p:sp>
      <p:sp>
        <p:nvSpPr>
          <p:cNvPr id="8" name="Image Credit">
            <a:extLst>
              <a:ext uri="{FF2B5EF4-FFF2-40B4-BE49-F238E27FC236}">
                <a16:creationId xmlns:a16="http://schemas.microsoft.com/office/drawing/2014/main" id="{D1776C0A-7638-5444-47F7-AC1D483DCB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62100" y="6684264"/>
            <a:ext cx="6972300" cy="173736"/>
          </a:xfrm>
        </p:spPr>
        <p:txBody>
          <a:bodyPr anchor="ctr">
            <a:noAutofit/>
          </a:bodyPr>
          <a:lstStyle>
            <a:lvl1pPr algn="r">
              <a:defRPr sz="800">
                <a:latin typeface="Calibri (Body)"/>
              </a:defRPr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246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One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28600"/>
            <a:ext cx="9144000" cy="6126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57200" y="987552"/>
            <a:ext cx="5791200" cy="4869917"/>
          </a:xfrm>
          <a:prstGeom prst="rect">
            <a:avLst/>
          </a:prstGeom>
        </p:spPr>
        <p:txBody>
          <a:bodyPr/>
          <a:lstStyle>
            <a:lvl1pPr>
              <a:defRPr>
                <a:latin typeface="Calibri (Body)"/>
              </a:defRPr>
            </a:lvl1pPr>
            <a:lvl2pPr>
              <a:defRPr>
                <a:latin typeface="Calibri (Body)"/>
              </a:defRPr>
            </a:lvl2pPr>
            <a:lvl3pPr>
              <a:defRPr>
                <a:latin typeface="Calibri (Body)"/>
              </a:defRPr>
            </a:lvl3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18052" y="987552"/>
            <a:ext cx="2383047" cy="4869917"/>
          </a:xfrm>
        </p:spPr>
        <p:txBody>
          <a:bodyPr/>
          <a:lstStyle>
            <a:lvl1pPr>
              <a:defRPr>
                <a:latin typeface="Calibri (Body)"/>
              </a:defRPr>
            </a:lvl1pPr>
            <a:lvl2pPr>
              <a:defRPr>
                <a:latin typeface="Calibri (Body)"/>
              </a:defRPr>
            </a:lvl2pPr>
            <a:lvl3pPr>
              <a:defRPr>
                <a:latin typeface="Calibri (Body)"/>
              </a:defRPr>
            </a:lvl3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Appendix Link">
            <a:extLst>
              <a:ext uri="{FF2B5EF4-FFF2-40B4-BE49-F238E27FC236}">
                <a16:creationId xmlns:a16="http://schemas.microsoft.com/office/drawing/2014/main" id="{C7C4A88E-C6C1-9C26-54D3-56A7322E0B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74136" y="6336792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>
                <a:latin typeface="Calibri (Body)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text alternative link, if needed.</a:t>
            </a:r>
          </a:p>
        </p:txBody>
      </p:sp>
      <p:sp>
        <p:nvSpPr>
          <p:cNvPr id="8" name="Image Credit">
            <a:extLst>
              <a:ext uri="{FF2B5EF4-FFF2-40B4-BE49-F238E27FC236}">
                <a16:creationId xmlns:a16="http://schemas.microsoft.com/office/drawing/2014/main" id="{4774A48E-4907-6467-DBA3-7082350CDF8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62100" y="6684264"/>
            <a:ext cx="6972300" cy="173736"/>
          </a:xfrm>
        </p:spPr>
        <p:txBody>
          <a:bodyPr anchor="ctr">
            <a:noAutofit/>
          </a:bodyPr>
          <a:lstStyle>
            <a:lvl1pPr algn="r">
              <a:defRPr sz="800">
                <a:latin typeface="Calibri (Body)"/>
              </a:defRPr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679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 userDrawn="1">
          <p15:clr>
            <a:srgbClr val="FBAE40"/>
          </p15:clr>
        </p15:guide>
        <p15:guide id="5" pos="3864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with Third as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28600"/>
            <a:ext cx="9144000" cy="6126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57200" y="987552"/>
            <a:ext cx="8229600" cy="2660904"/>
          </a:xfrm>
          <a:prstGeom prst="rect">
            <a:avLst/>
          </a:prstGeom>
        </p:spPr>
        <p:txBody>
          <a:bodyPr/>
          <a:lstStyle>
            <a:lvl1pPr>
              <a:defRPr>
                <a:latin typeface="Calibri (Body)"/>
              </a:defRPr>
            </a:lvl1pPr>
            <a:lvl2pPr>
              <a:defRPr>
                <a:latin typeface="Calibri (Body)"/>
              </a:defRPr>
            </a:lvl2pPr>
            <a:lvl3pPr>
              <a:defRPr>
                <a:latin typeface="Calibri (Body)"/>
              </a:defRPr>
            </a:lvl3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7200" y="4343400"/>
            <a:ext cx="5791200" cy="1905000"/>
          </a:xfrm>
        </p:spPr>
        <p:txBody>
          <a:bodyPr/>
          <a:lstStyle>
            <a:lvl1pPr>
              <a:defRPr>
                <a:latin typeface="Calibri (Body)"/>
              </a:defRPr>
            </a:lvl1pPr>
            <a:lvl2pPr>
              <a:defRPr>
                <a:latin typeface="Calibri (Body)"/>
              </a:defRPr>
            </a:lvl2pPr>
            <a:lvl3pPr>
              <a:defRPr>
                <a:latin typeface="Calibri (Body)"/>
              </a:defRPr>
            </a:lvl3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2432755-BCF5-451F-968D-CFFD10D87B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00800" y="4343400"/>
            <a:ext cx="2286000" cy="1905000"/>
          </a:xfrm>
        </p:spPr>
        <p:txBody>
          <a:bodyPr/>
          <a:lstStyle>
            <a:lvl1pPr>
              <a:defRPr>
                <a:latin typeface="Calibri (Body)"/>
              </a:defRPr>
            </a:lvl1pPr>
            <a:lvl2pPr>
              <a:defRPr>
                <a:latin typeface="Calibri (Body)"/>
              </a:defRPr>
            </a:lvl2pPr>
            <a:lvl3pPr>
              <a:defRPr>
                <a:latin typeface="Calibri (Body)"/>
              </a:defRPr>
            </a:lvl3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Appendix Link">
            <a:extLst>
              <a:ext uri="{FF2B5EF4-FFF2-40B4-BE49-F238E27FC236}">
                <a16:creationId xmlns:a16="http://schemas.microsoft.com/office/drawing/2014/main" id="{440D52BF-78D2-BC33-D8BC-6EC31F5A60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74136" y="6336792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>
                <a:latin typeface="Calibri (Body)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text alternative link, if needed.</a:t>
            </a:r>
          </a:p>
        </p:txBody>
      </p:sp>
      <p:sp>
        <p:nvSpPr>
          <p:cNvPr id="10" name="Image Credit">
            <a:extLst>
              <a:ext uri="{FF2B5EF4-FFF2-40B4-BE49-F238E27FC236}">
                <a16:creationId xmlns:a16="http://schemas.microsoft.com/office/drawing/2014/main" id="{AE400176-E509-870D-D3BF-2E071B2553D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62100" y="6684264"/>
            <a:ext cx="6972300" cy="173736"/>
          </a:xfrm>
        </p:spPr>
        <p:txBody>
          <a:bodyPr anchor="ctr">
            <a:noAutofit/>
          </a:bodyPr>
          <a:lstStyle>
            <a:lvl1pPr algn="r">
              <a:defRPr sz="800">
                <a:latin typeface="Calibri (Body)"/>
              </a:defRPr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9730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>
          <p15:clr>
            <a:srgbClr val="FBAE40"/>
          </p15:clr>
        </p15:guide>
        <p15:guide id="5" pos="3864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28600"/>
            <a:ext cx="9144000" cy="6126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57200" y="987552"/>
            <a:ext cx="8229600" cy="612476"/>
          </a:xfrm>
          <a:prstGeom prst="rect">
            <a:avLst/>
          </a:prstGeom>
        </p:spPr>
        <p:txBody>
          <a:bodyPr/>
          <a:lstStyle>
            <a:lvl1pPr>
              <a:defRPr>
                <a:latin typeface="Calibri (Body)"/>
              </a:defRPr>
            </a:lvl1pPr>
            <a:lvl2pPr>
              <a:defRPr>
                <a:latin typeface="Calibri (Body)"/>
              </a:defRPr>
            </a:lvl2pPr>
            <a:lvl3pPr>
              <a:defRPr>
                <a:latin typeface="Calibri (Body)"/>
              </a:defRPr>
            </a:lvl3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7200" y="1839170"/>
            <a:ext cx="8229600" cy="649138"/>
          </a:xfrm>
        </p:spPr>
        <p:txBody>
          <a:bodyPr/>
          <a:lstStyle>
            <a:lvl1pPr>
              <a:defRPr>
                <a:latin typeface="Calibri (Body)"/>
              </a:defRPr>
            </a:lvl1pPr>
            <a:lvl2pPr>
              <a:defRPr>
                <a:latin typeface="Calibri (Body)"/>
              </a:defRPr>
            </a:lvl2pPr>
            <a:lvl3pPr>
              <a:defRPr>
                <a:latin typeface="Calibri (Body)"/>
              </a:defRPr>
            </a:lvl3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356A590-66B5-4770-8441-82DC031F56E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57200" y="2727450"/>
            <a:ext cx="8229600" cy="673100"/>
          </a:xfrm>
        </p:spPr>
        <p:txBody>
          <a:bodyPr/>
          <a:lstStyle>
            <a:lvl1pPr>
              <a:defRPr>
                <a:latin typeface="Calibri (Body)"/>
              </a:defRPr>
            </a:lvl1pPr>
            <a:lvl2pPr>
              <a:defRPr>
                <a:latin typeface="Calibri (Body)"/>
              </a:defRPr>
            </a:lvl2pPr>
            <a:lvl3pPr>
              <a:defRPr>
                <a:latin typeface="Calibri (Body)"/>
              </a:defRPr>
            </a:lvl3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0BD29E5-BD7B-4CD0-9B09-8F8B24F89FB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57200" y="3639692"/>
            <a:ext cx="8229600" cy="698500"/>
          </a:xfrm>
        </p:spPr>
        <p:txBody>
          <a:bodyPr/>
          <a:lstStyle>
            <a:lvl1pPr>
              <a:defRPr>
                <a:latin typeface="Calibri (Body)"/>
              </a:defRPr>
            </a:lvl1pPr>
            <a:lvl2pPr>
              <a:defRPr>
                <a:latin typeface="Calibri (Body)"/>
              </a:defRPr>
            </a:lvl2pPr>
            <a:lvl3pPr>
              <a:defRPr>
                <a:latin typeface="Calibri (Body)"/>
              </a:defRPr>
            </a:lvl3pPr>
          </a:lstStyle>
          <a:p>
            <a:pPr lvl="0"/>
            <a:r>
              <a:rPr lang="en-US" dirty="0"/>
              <a:t>Slide Content 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E908CA92-5DB2-4DC0-937B-1B178AA9178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57200" y="4577334"/>
            <a:ext cx="8229600" cy="698500"/>
          </a:xfrm>
        </p:spPr>
        <p:txBody>
          <a:bodyPr/>
          <a:lstStyle>
            <a:lvl1pPr>
              <a:defRPr>
                <a:latin typeface="Calibri (Body)"/>
              </a:defRPr>
            </a:lvl1pPr>
            <a:lvl2pPr>
              <a:defRPr>
                <a:latin typeface="Calibri (Body)"/>
              </a:defRPr>
            </a:lvl2pPr>
            <a:lvl3pPr>
              <a:defRPr>
                <a:latin typeface="Calibri (Body)"/>
              </a:defRPr>
            </a:lvl3pPr>
          </a:lstStyle>
          <a:p>
            <a:pPr lvl="0"/>
            <a:r>
              <a:rPr lang="en-US" dirty="0"/>
              <a:t>Slide Content 5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8B728CCD-2639-461B-9841-57505AC1346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7200" y="5514975"/>
            <a:ext cx="8229600" cy="733425"/>
          </a:xfrm>
        </p:spPr>
        <p:txBody>
          <a:bodyPr/>
          <a:lstStyle>
            <a:lvl1pPr>
              <a:defRPr>
                <a:latin typeface="Calibri (Body)"/>
              </a:defRPr>
            </a:lvl1pPr>
            <a:lvl2pPr>
              <a:defRPr>
                <a:latin typeface="Calibri (Body)"/>
              </a:defRPr>
            </a:lvl2pPr>
            <a:lvl3pPr>
              <a:defRPr>
                <a:latin typeface="Calibri (Body)"/>
              </a:defRPr>
            </a:lvl3pPr>
          </a:lstStyle>
          <a:p>
            <a:pPr lvl="0"/>
            <a:r>
              <a:rPr lang="en-US" dirty="0"/>
              <a:t>Slide Content 6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Appendix Link">
            <a:extLst>
              <a:ext uri="{FF2B5EF4-FFF2-40B4-BE49-F238E27FC236}">
                <a16:creationId xmlns:a16="http://schemas.microsoft.com/office/drawing/2014/main" id="{9EC53C63-EC17-7106-362C-B3EB75D4B5F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74136" y="6336792"/>
            <a:ext cx="2404872" cy="192024"/>
          </a:xfrm>
        </p:spPr>
        <p:txBody>
          <a:bodyPr anchor="ctr">
            <a:noAutofit/>
          </a:bodyPr>
          <a:lstStyle>
            <a:lvl1pPr algn="ctr">
              <a:defRPr sz="900">
                <a:latin typeface="Calibri (Body)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text alternative link, if needed.</a:t>
            </a:r>
          </a:p>
        </p:txBody>
      </p:sp>
      <p:sp>
        <p:nvSpPr>
          <p:cNvPr id="10" name="Image Credit">
            <a:extLst>
              <a:ext uri="{FF2B5EF4-FFF2-40B4-BE49-F238E27FC236}">
                <a16:creationId xmlns:a16="http://schemas.microsoft.com/office/drawing/2014/main" id="{62AAB954-99EB-E7CF-6444-CABDCDE5BC7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562100" y="6684264"/>
            <a:ext cx="6972300" cy="173736"/>
          </a:xfrm>
        </p:spPr>
        <p:txBody>
          <a:bodyPr anchor="ctr">
            <a:noAutofit/>
          </a:bodyPr>
          <a:lstStyle>
            <a:lvl1pPr algn="r">
              <a:defRPr sz="800">
                <a:latin typeface="Calibri (Body)"/>
              </a:defRPr>
            </a:lvl1pPr>
            <a:lvl2pPr algn="r">
              <a:defRPr sz="800"/>
            </a:lvl2pPr>
            <a:lvl3pPr algn="r">
              <a:defRPr sz="800"/>
            </a:lvl3pPr>
            <a:lvl4pPr algn="r">
              <a:defRPr sz="800"/>
            </a:lvl4pPr>
            <a:lvl5pPr algn="r">
              <a:defRPr sz="800"/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660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dden Slide Title">
            <a:extLst>
              <a:ext uri="{FF2B5EF4-FFF2-40B4-BE49-F238E27FC236}">
                <a16:creationId xmlns:a16="http://schemas.microsoft.com/office/drawing/2014/main" id="{D3229D0C-04EF-482F-B26C-8D49CD33D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5949" y="418391"/>
            <a:ext cx="2292103" cy="29182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hidden title here </a:t>
            </a:r>
          </a:p>
        </p:txBody>
      </p:sp>
      <p:pic>
        <p:nvPicPr>
          <p:cNvPr id="6" name="MGH Logo">
            <a:extLst>
              <a:ext uri="{FF2B5EF4-FFF2-40B4-BE49-F238E27FC236}">
                <a16:creationId xmlns:a16="http://schemas.microsoft.com/office/drawing/2014/main" id="{60DCFDF5-2A5B-440E-888A-BC0BFEF9FF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211" y="1005697"/>
            <a:ext cx="2443579" cy="2443579"/>
          </a:xfrm>
          <a:prstGeom prst="rect">
            <a:avLst/>
          </a:prstGeom>
        </p:spPr>
      </p:pic>
      <p:sp>
        <p:nvSpPr>
          <p:cNvPr id="3" name="Long Copyright">
            <a:extLst>
              <a:ext uri="{FF2B5EF4-FFF2-40B4-BE49-F238E27FC236}">
                <a16:creationId xmlns:a16="http://schemas.microsoft.com/office/drawing/2014/main" id="{9AB572CE-E262-4FA6-8D47-02F068ADD1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87064"/>
            <a:ext cx="9144000" cy="370936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&lt; add the year&gt; McGraw Hill, LLC.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 Hill, LLC.</a:t>
            </a:r>
          </a:p>
        </p:txBody>
      </p:sp>
      <p:sp>
        <p:nvSpPr>
          <p:cNvPr id="9" name="MGH Tagline">
            <a:extLst>
              <a:ext uri="{FF2B5EF4-FFF2-40B4-BE49-F238E27FC236}">
                <a16:creationId xmlns:a16="http://schemas.microsoft.com/office/drawing/2014/main" id="{F040BF5C-A78D-440C-93DF-72F3F641F3F1}"/>
              </a:ext>
            </a:extLst>
          </p:cNvPr>
          <p:cNvSpPr txBox="1"/>
          <p:nvPr userDrawn="1"/>
        </p:nvSpPr>
        <p:spPr>
          <a:xfrm>
            <a:off x="1730746" y="3796682"/>
            <a:ext cx="5682508" cy="469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Because learning changes everything.</a:t>
            </a:r>
            <a:r>
              <a:rPr kumimoji="0" lang="en-US" sz="1400" b="0" i="0" u="none" strike="noStrike" kern="1200" cap="none" spc="40" normalizeH="0" baseline="6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®</a:t>
            </a:r>
            <a:endParaRPr kumimoji="0" lang="en-US" sz="2400" b="0" i="0" u="none" strike="noStrike" kern="1200" cap="none" spc="40" normalizeH="0" baseline="6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MGH URL">
            <a:extLst>
              <a:ext uri="{FF2B5EF4-FFF2-40B4-BE49-F238E27FC236}">
                <a16:creationId xmlns:a16="http://schemas.microsoft.com/office/drawing/2014/main" id="{2215B5DD-E18E-478F-81B9-79BA83A9A251}"/>
              </a:ext>
            </a:extLst>
          </p:cNvPr>
          <p:cNvSpPr txBox="1"/>
          <p:nvPr userDrawn="1"/>
        </p:nvSpPr>
        <p:spPr>
          <a:xfrm>
            <a:off x="3269085" y="5329121"/>
            <a:ext cx="2605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www.mheducation.com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43668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dden Slide Title">
            <a:extLst>
              <a:ext uri="{FF2B5EF4-FFF2-40B4-BE49-F238E27FC236}">
                <a16:creationId xmlns:a16="http://schemas.microsoft.com/office/drawing/2014/main" id="{D3229D0C-04EF-482F-B26C-8D49CD33D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5949" y="418391"/>
            <a:ext cx="2292103" cy="29182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hidden title here </a:t>
            </a:r>
          </a:p>
        </p:txBody>
      </p:sp>
      <p:pic>
        <p:nvPicPr>
          <p:cNvPr id="6" name="MGH Logo">
            <a:extLst>
              <a:ext uri="{FF2B5EF4-FFF2-40B4-BE49-F238E27FC236}">
                <a16:creationId xmlns:a16="http://schemas.microsoft.com/office/drawing/2014/main" id="{60DCFDF5-2A5B-440E-888A-BC0BFEF9FF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211" y="1005697"/>
            <a:ext cx="2443579" cy="2443579"/>
          </a:xfrm>
          <a:prstGeom prst="rect">
            <a:avLst/>
          </a:prstGeom>
        </p:spPr>
      </p:pic>
      <p:sp>
        <p:nvSpPr>
          <p:cNvPr id="3" name="Long Copyright">
            <a:extLst>
              <a:ext uri="{FF2B5EF4-FFF2-40B4-BE49-F238E27FC236}">
                <a16:creationId xmlns:a16="http://schemas.microsoft.com/office/drawing/2014/main" id="{9AB572CE-E262-4FA6-8D47-02F068ADD1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87064"/>
            <a:ext cx="9144000" cy="370936"/>
          </a:xfrm>
        </p:spPr>
        <p:txBody>
          <a:bodyPr/>
          <a:lstStyle>
            <a:lvl1pPr algn="ctr"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>
                <a:latin typeface="Calibri (Body)"/>
              </a:rPr>
              <a:t>© &lt; add the year&gt; McGraw Hill, LLC.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>
                <a:latin typeface="Calibri (Body)"/>
              </a:rPr>
              <a:t>No reproduction or further distribution permitted without the prior written consent of McGraw Hill, LLC.</a:t>
            </a:r>
          </a:p>
        </p:txBody>
      </p:sp>
      <p:sp>
        <p:nvSpPr>
          <p:cNvPr id="9" name="MGH Tagline">
            <a:extLst>
              <a:ext uri="{FF2B5EF4-FFF2-40B4-BE49-F238E27FC236}">
                <a16:creationId xmlns:a16="http://schemas.microsoft.com/office/drawing/2014/main" id="{F040BF5C-A78D-440C-93DF-72F3F641F3F1}"/>
              </a:ext>
            </a:extLst>
          </p:cNvPr>
          <p:cNvSpPr txBox="1"/>
          <p:nvPr userDrawn="1"/>
        </p:nvSpPr>
        <p:spPr>
          <a:xfrm>
            <a:off x="1730746" y="3796682"/>
            <a:ext cx="5682508" cy="469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Because learning changes everything.</a:t>
            </a:r>
            <a:r>
              <a:rPr kumimoji="0" lang="en-US" sz="1400" b="0" i="0" u="none" strike="noStrike" kern="1200" cap="none" spc="40" normalizeH="0" baseline="6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®</a:t>
            </a:r>
            <a:endParaRPr kumimoji="0" lang="en-US" sz="2400" b="0" i="0" u="none" strike="noStrike" kern="1200" cap="none" spc="40" normalizeH="0" baseline="6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MGH URL">
            <a:extLst>
              <a:ext uri="{FF2B5EF4-FFF2-40B4-BE49-F238E27FC236}">
                <a16:creationId xmlns:a16="http://schemas.microsoft.com/office/drawing/2014/main" id="{2215B5DD-E18E-478F-81B9-79BA83A9A251}"/>
              </a:ext>
            </a:extLst>
          </p:cNvPr>
          <p:cNvSpPr txBox="1"/>
          <p:nvPr userDrawn="1"/>
        </p:nvSpPr>
        <p:spPr>
          <a:xfrm>
            <a:off x="3269085" y="5329121"/>
            <a:ext cx="2605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www.mheducation.com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00739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6CA9270-FD0E-4B64-B0D8-24095E6A29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899" y="2366309"/>
            <a:ext cx="7696919" cy="526936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Accessibility Content: Text Alternatives for Images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0B6E1DCB-9B8A-423D-B48B-2CCDE624B4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37202" y="6682314"/>
            <a:ext cx="342900" cy="143831"/>
          </a:xfr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5710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c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C0136BE0-3F2D-44D5-B125-B7A30D2C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50" y="117244"/>
            <a:ext cx="6065851" cy="73097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FA117DCA-6A6D-48B9-9002-DA1E4814BF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DA8444E8-1445-4AB7-85DD-90449330C00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973249"/>
            <a:ext cx="6477000" cy="4343400"/>
          </a:xfrm>
        </p:spPr>
        <p:txBody>
          <a:bodyPr/>
          <a:lstStyle>
            <a:lvl1pPr>
              <a:defRPr/>
            </a:lvl1pPr>
            <a:lvl2pPr marL="344488" indent="-342900">
              <a:buFont typeface="Arial" panose="020B0604020202020204" pitchFamily="34" charset="0"/>
              <a:buChar char="•"/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Slide Content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45416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6CA9270-FD0E-4B64-B0D8-24095E6A29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899" y="2217450"/>
            <a:ext cx="7753965" cy="106269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 b="1"/>
            </a:lvl1pPr>
          </a:lstStyle>
          <a:p>
            <a:r>
              <a:rPr lang="en-US" dirty="0"/>
              <a:t>Accessibility Content: Text Alternatives for Images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0B6E1DCB-9B8A-423D-B48B-2CCDE624B4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37202" y="6682314"/>
            <a:ext cx="342900" cy="143831"/>
          </a:xfr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6466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c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C0136BE0-3F2D-44D5-B125-B7A30D2C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50" y="117244"/>
            <a:ext cx="6065851" cy="73097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FA117DCA-6A6D-48B9-9002-DA1E4814BF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DA8444E8-1445-4AB7-85DD-90449330C00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973249"/>
            <a:ext cx="6477000" cy="4343400"/>
          </a:xfrm>
        </p:spPr>
        <p:txBody>
          <a:bodyPr/>
          <a:lstStyle>
            <a:lvl1pPr>
              <a:defRPr/>
            </a:lvl1pPr>
            <a:lvl2pPr marL="344488" indent="-342900">
              <a:buFont typeface="Arial" panose="020B0604020202020204" pitchFamily="34" charset="0"/>
              <a:buChar char="•"/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Slide Content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69067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On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7" name="Return to main slide Link 1">
            <a:extLst>
              <a:ext uri="{FF2B5EF4-FFF2-40B4-BE49-F238E27FC236}">
                <a16:creationId xmlns:a16="http://schemas.microsoft.com/office/drawing/2014/main" id="{F1878B9B-D0DE-36F3-AAD2-7E004AC578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81528" y="1068388"/>
            <a:ext cx="2980944" cy="225425"/>
          </a:xfrm>
        </p:spPr>
        <p:txBody>
          <a:bodyPr anchor="ctr">
            <a:noAutofit/>
          </a:bodyPr>
          <a:lstStyle>
            <a:lvl1pPr algn="ctr">
              <a:defRPr sz="1200"/>
            </a:lvl1pPr>
            <a:lvl2pPr algn="ctr">
              <a:defRPr sz="1200"/>
            </a:lvl2pPr>
            <a:lvl3pPr algn="ctr">
              <a:defRPr sz="1200"/>
            </a:lvl3pPr>
            <a:lvl4pPr algn="ctr">
              <a:defRPr sz="1200"/>
            </a:lvl4pPr>
            <a:lvl5pPr algn="ctr">
              <a:defRPr sz="12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Return to parent-slide containing images.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C3E1FFE8-E713-4C14-DF19-B8382A28FE4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47472" y="1371600"/>
            <a:ext cx="8458200" cy="4873752"/>
          </a:xfrm>
        </p:spPr>
        <p:txBody>
          <a:bodyPr/>
          <a:lstStyle/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Return to main slide Link 2">
            <a:extLst>
              <a:ext uri="{FF2B5EF4-FFF2-40B4-BE49-F238E27FC236}">
                <a16:creationId xmlns:a16="http://schemas.microsoft.com/office/drawing/2014/main" id="{4870CBC5-AA1E-592D-ED53-AE05BF344C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90672" y="6355080"/>
            <a:ext cx="2962656" cy="228600"/>
          </a:xfrm>
        </p:spPr>
        <p:txBody>
          <a:bodyPr anchor="ctr">
            <a:noAutofit/>
          </a:bodyPr>
          <a:lstStyle>
            <a:lvl1pPr algn="ctr">
              <a:defRPr sz="1200"/>
            </a:lvl1pPr>
            <a:lvl2pPr algn="ctr">
              <a:defRPr sz="1200"/>
            </a:lvl2pPr>
            <a:lvl3pPr algn="ctr">
              <a:defRPr sz="1200"/>
            </a:lvl3pPr>
            <a:lvl4pPr algn="ctr">
              <a:defRPr sz="1200"/>
            </a:lvl4pPr>
            <a:lvl5pPr algn="ctr">
              <a:defRPr sz="12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702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60">
          <p15:clr>
            <a:srgbClr val="FBAE40"/>
          </p15:clr>
        </p15:guide>
        <p15:guide id="3" pos="264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Two Comparison Placeholders With Identif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4" name="Return to main slide Link 1">
            <a:extLst>
              <a:ext uri="{FF2B5EF4-FFF2-40B4-BE49-F238E27FC236}">
                <a16:creationId xmlns:a16="http://schemas.microsoft.com/office/drawing/2014/main" id="{F26EDF14-B2E9-BF97-26C7-B5361587CB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81528" y="1068388"/>
            <a:ext cx="2980944" cy="225425"/>
          </a:xfrm>
        </p:spPr>
        <p:txBody>
          <a:bodyPr anchor="ctr">
            <a:noAutofit/>
          </a:bodyPr>
          <a:lstStyle>
            <a:lvl1pPr algn="ctr">
              <a:defRPr sz="1200"/>
            </a:lvl1pPr>
            <a:lvl2pPr algn="ctr">
              <a:defRPr sz="1200"/>
            </a:lvl2pPr>
            <a:lvl3pPr algn="ctr">
              <a:defRPr sz="1200"/>
            </a:lvl3pPr>
            <a:lvl4pPr algn="ctr">
              <a:defRPr sz="1200"/>
            </a:lvl4pPr>
            <a:lvl5pPr algn="ctr">
              <a:defRPr sz="12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Return to parent-slide containing images.</a:t>
            </a:r>
          </a:p>
        </p:txBody>
      </p:sp>
      <p:sp>
        <p:nvSpPr>
          <p:cNvPr id="12" name="Image Identifier 1">
            <a:extLst>
              <a:ext uri="{FF2B5EF4-FFF2-40B4-BE49-F238E27FC236}">
                <a16:creationId xmlns:a16="http://schemas.microsoft.com/office/drawing/2014/main" id="{66FC4F3D-1006-001F-E3E1-34E8D98BCC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5760" y="1410562"/>
            <a:ext cx="4078224" cy="393700"/>
          </a:xfrm>
        </p:spPr>
        <p:txBody>
          <a:bodyPr/>
          <a:lstStyle/>
          <a:p>
            <a:pPr lvl="0"/>
            <a:r>
              <a:rPr lang="en-US" dirty="0"/>
              <a:t>Image Identifier 1</a:t>
            </a: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AD34AB29-6F3A-C82E-2112-A29AFE3E8783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42900" y="1929384"/>
            <a:ext cx="4076700" cy="4314825"/>
          </a:xfrm>
        </p:spPr>
        <p:txBody>
          <a:bodyPr/>
          <a:lstStyle/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Image Identifier 2">
            <a:extLst>
              <a:ext uri="{FF2B5EF4-FFF2-40B4-BE49-F238E27FC236}">
                <a16:creationId xmlns:a16="http://schemas.microsoft.com/office/drawing/2014/main" id="{91F14EE4-57B2-80F8-F97F-8F90727CD8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14875" y="1404938"/>
            <a:ext cx="4078224" cy="393192"/>
          </a:xfrm>
        </p:spPr>
        <p:txBody>
          <a:bodyPr/>
          <a:lstStyle/>
          <a:p>
            <a:pPr lvl="0"/>
            <a:r>
              <a:rPr lang="en-US" dirty="0"/>
              <a:t>Image Identifier 2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10A15B6-CA9D-727F-1B00-62A32964057D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727448" y="1929384"/>
            <a:ext cx="4078224" cy="4314825"/>
          </a:xfrm>
        </p:spPr>
        <p:txBody>
          <a:bodyPr/>
          <a:lstStyle/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9" name="Return to main slide Link 2">
            <a:extLst>
              <a:ext uri="{FF2B5EF4-FFF2-40B4-BE49-F238E27FC236}">
                <a16:creationId xmlns:a16="http://schemas.microsoft.com/office/drawing/2014/main" id="{3984A342-B272-A827-160E-66826A20DB1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090672" y="6355080"/>
            <a:ext cx="2962656" cy="228600"/>
          </a:xfrm>
        </p:spPr>
        <p:txBody>
          <a:bodyPr anchor="ctr">
            <a:noAutofit/>
          </a:bodyPr>
          <a:lstStyle>
            <a:lvl1pPr algn="ctr">
              <a:defRPr sz="1200"/>
            </a:lvl1pPr>
            <a:lvl2pPr algn="ctr">
              <a:defRPr sz="1200"/>
            </a:lvl2pPr>
            <a:lvl3pPr algn="ctr">
              <a:defRPr sz="1200"/>
            </a:lvl3pPr>
            <a:lvl4pPr algn="ctr">
              <a:defRPr sz="1200"/>
            </a:lvl4pPr>
            <a:lvl5pPr algn="ctr">
              <a:defRPr sz="12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933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On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7" name="Return to main slide Link 1">
            <a:extLst>
              <a:ext uri="{FF2B5EF4-FFF2-40B4-BE49-F238E27FC236}">
                <a16:creationId xmlns:a16="http://schemas.microsoft.com/office/drawing/2014/main" id="{F1878B9B-D0DE-36F3-AAD2-7E004AC578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81528" y="1068388"/>
            <a:ext cx="2980944" cy="225425"/>
          </a:xfrm>
        </p:spPr>
        <p:txBody>
          <a:bodyPr anchor="ctr">
            <a:noAutofit/>
          </a:bodyPr>
          <a:lstStyle>
            <a:lvl1pPr algn="ctr">
              <a:defRPr sz="1200">
                <a:latin typeface="Calibri (Body)"/>
                <a:cs typeface="Calibri" panose="020F0502020204030204" pitchFamily="34" charset="0"/>
              </a:defRPr>
            </a:lvl1pPr>
            <a:lvl2pPr algn="ctr">
              <a:defRPr sz="1200"/>
            </a:lvl2pPr>
            <a:lvl3pPr algn="ctr">
              <a:defRPr sz="1200"/>
            </a:lvl3pPr>
            <a:lvl4pPr algn="ctr">
              <a:defRPr sz="1200"/>
            </a:lvl4pPr>
            <a:lvl5pPr algn="ctr">
              <a:defRPr sz="12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Return to parent-slide containing images.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C3E1FFE8-E713-4C14-DF19-B8382A28FE4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47472" y="1371600"/>
            <a:ext cx="8458200" cy="4873752"/>
          </a:xfrm>
        </p:spPr>
        <p:txBody>
          <a:bodyPr/>
          <a:lstStyle>
            <a:lvl1pPr>
              <a:defRPr>
                <a:latin typeface="Calibri (Body)"/>
                <a:cs typeface="Calibri" panose="020F0502020204030204" pitchFamily="34" charset="0"/>
              </a:defRPr>
            </a:lvl1pPr>
            <a:lvl2pPr>
              <a:defRPr>
                <a:latin typeface="Calibri (Body)"/>
                <a:cs typeface="Calibri" panose="020F0502020204030204" pitchFamily="34" charset="0"/>
              </a:defRPr>
            </a:lvl2pPr>
            <a:lvl3pPr>
              <a:defRPr>
                <a:latin typeface="Calibri (Body)"/>
                <a:cs typeface="Calibri" panose="020F0502020204030204" pitchFamily="34" charset="0"/>
              </a:defRPr>
            </a:lvl3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Return to main slide Link 2">
            <a:extLst>
              <a:ext uri="{FF2B5EF4-FFF2-40B4-BE49-F238E27FC236}">
                <a16:creationId xmlns:a16="http://schemas.microsoft.com/office/drawing/2014/main" id="{4870CBC5-AA1E-592D-ED53-AE05BF344C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81528" y="6355080"/>
            <a:ext cx="2980944" cy="228600"/>
          </a:xfrm>
        </p:spPr>
        <p:txBody>
          <a:bodyPr anchor="ctr">
            <a:noAutofit/>
          </a:bodyPr>
          <a:lstStyle>
            <a:lvl1pPr algn="ctr">
              <a:defRPr sz="1200">
                <a:latin typeface="Calibri (Body)"/>
                <a:cs typeface="Calibri" panose="020F0502020204030204" pitchFamily="34" charset="0"/>
              </a:defRPr>
            </a:lvl1pPr>
            <a:lvl2pPr algn="ctr">
              <a:defRPr sz="1200"/>
            </a:lvl2pPr>
            <a:lvl3pPr algn="ctr">
              <a:defRPr sz="1200"/>
            </a:lvl3pPr>
            <a:lvl4pPr algn="ctr">
              <a:defRPr sz="1200"/>
            </a:lvl4pPr>
            <a:lvl5pPr algn="ctr">
              <a:defRPr sz="12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5646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60">
          <p15:clr>
            <a:srgbClr val="FBAE40"/>
          </p15:clr>
        </p15:guide>
        <p15:guide id="3" pos="264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Two Comparison Placeholders With Identif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4" name="Return to main slide Link 1">
            <a:extLst>
              <a:ext uri="{FF2B5EF4-FFF2-40B4-BE49-F238E27FC236}">
                <a16:creationId xmlns:a16="http://schemas.microsoft.com/office/drawing/2014/main" id="{F26EDF14-B2E9-BF97-26C7-B5361587CB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81528" y="1068388"/>
            <a:ext cx="2980944" cy="225425"/>
          </a:xfrm>
        </p:spPr>
        <p:txBody>
          <a:bodyPr anchor="ctr">
            <a:noAutofit/>
          </a:bodyPr>
          <a:lstStyle>
            <a:lvl1pPr algn="ctr">
              <a:defRPr sz="1200">
                <a:latin typeface="Calibri (Body)"/>
                <a:cs typeface="Calibri" panose="020F0502020204030204" pitchFamily="34" charset="0"/>
              </a:defRPr>
            </a:lvl1pPr>
            <a:lvl2pPr algn="ctr">
              <a:defRPr sz="1200"/>
            </a:lvl2pPr>
            <a:lvl3pPr algn="ctr">
              <a:defRPr sz="1200"/>
            </a:lvl3pPr>
            <a:lvl4pPr algn="ctr">
              <a:defRPr sz="1200"/>
            </a:lvl4pPr>
            <a:lvl5pPr algn="ctr">
              <a:defRPr sz="12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Return to parent-slide containing images.</a:t>
            </a:r>
          </a:p>
        </p:txBody>
      </p:sp>
      <p:sp>
        <p:nvSpPr>
          <p:cNvPr id="12" name="Image Identifier 1">
            <a:extLst>
              <a:ext uri="{FF2B5EF4-FFF2-40B4-BE49-F238E27FC236}">
                <a16:creationId xmlns:a16="http://schemas.microsoft.com/office/drawing/2014/main" id="{66FC4F3D-1006-001F-E3E1-34E8D98BCC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5760" y="1410562"/>
            <a:ext cx="4078224" cy="393700"/>
          </a:xfrm>
        </p:spPr>
        <p:txBody>
          <a:bodyPr/>
          <a:lstStyle>
            <a:lvl1pPr>
              <a:defRPr>
                <a:latin typeface="Calibri (Body)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Image Identifier 1</a:t>
            </a: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AD34AB29-6F3A-C82E-2112-A29AFE3E8783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42900" y="1929384"/>
            <a:ext cx="4076700" cy="4314825"/>
          </a:xfrm>
        </p:spPr>
        <p:txBody>
          <a:bodyPr/>
          <a:lstStyle>
            <a:lvl1pPr>
              <a:defRPr>
                <a:latin typeface="Calibri (Body)"/>
                <a:cs typeface="Calibri" panose="020F0502020204030204" pitchFamily="34" charset="0"/>
              </a:defRPr>
            </a:lvl1pPr>
            <a:lvl2pPr>
              <a:defRPr>
                <a:latin typeface="Calibri (Body)"/>
                <a:cs typeface="Calibri" panose="020F0502020204030204" pitchFamily="34" charset="0"/>
              </a:defRPr>
            </a:lvl2pPr>
            <a:lvl3pPr>
              <a:defRPr>
                <a:latin typeface="Calibri (Body)"/>
                <a:cs typeface="Calibri" panose="020F0502020204030204" pitchFamily="34" charset="0"/>
              </a:defRPr>
            </a:lvl3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Image Identifier 2">
            <a:extLst>
              <a:ext uri="{FF2B5EF4-FFF2-40B4-BE49-F238E27FC236}">
                <a16:creationId xmlns:a16="http://schemas.microsoft.com/office/drawing/2014/main" id="{91F14EE4-57B2-80F8-F97F-8F90727CD8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14875" y="1404938"/>
            <a:ext cx="4078224" cy="393192"/>
          </a:xfrm>
        </p:spPr>
        <p:txBody>
          <a:bodyPr/>
          <a:lstStyle>
            <a:lvl1pPr>
              <a:defRPr>
                <a:latin typeface="Calibri (Body)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Image Identifier 2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10A15B6-CA9D-727F-1B00-62A32964057D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727448" y="1929384"/>
            <a:ext cx="4078224" cy="4314825"/>
          </a:xfrm>
        </p:spPr>
        <p:txBody>
          <a:bodyPr/>
          <a:lstStyle>
            <a:lvl1pPr>
              <a:defRPr>
                <a:latin typeface="Calibri (Body)"/>
                <a:cs typeface="Calibri" panose="020F0502020204030204" pitchFamily="34" charset="0"/>
              </a:defRPr>
            </a:lvl1pPr>
            <a:lvl2pPr>
              <a:defRPr>
                <a:latin typeface="Calibri (Body)"/>
                <a:cs typeface="Calibri" panose="020F0502020204030204" pitchFamily="34" charset="0"/>
              </a:defRPr>
            </a:lvl2pPr>
            <a:lvl3pPr>
              <a:defRPr>
                <a:latin typeface="Calibri (Body)"/>
                <a:cs typeface="Calibri" panose="020F0502020204030204" pitchFamily="34" charset="0"/>
              </a:defRPr>
            </a:lvl3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9" name="Return to main slide Link 2">
            <a:extLst>
              <a:ext uri="{FF2B5EF4-FFF2-40B4-BE49-F238E27FC236}">
                <a16:creationId xmlns:a16="http://schemas.microsoft.com/office/drawing/2014/main" id="{3984A342-B272-A827-160E-66826A20DB1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081528" y="6355080"/>
            <a:ext cx="2980944" cy="228600"/>
          </a:xfrm>
        </p:spPr>
        <p:txBody>
          <a:bodyPr anchor="ctr">
            <a:noAutofit/>
          </a:bodyPr>
          <a:lstStyle>
            <a:lvl1pPr algn="ctr">
              <a:defRPr sz="1200">
                <a:latin typeface="Calibri (Body)"/>
                <a:cs typeface="Calibri" panose="020F0502020204030204" pitchFamily="34" charset="0"/>
              </a:defRPr>
            </a:lvl1pPr>
            <a:lvl2pPr algn="ctr">
              <a:defRPr sz="1200"/>
            </a:lvl2pPr>
            <a:lvl3pPr algn="ctr">
              <a:defRPr sz="1200"/>
            </a:lvl3pPr>
            <a:lvl4pPr algn="ctr">
              <a:defRPr sz="1200"/>
            </a:lvl4pPr>
            <a:lvl5pPr algn="ctr">
              <a:defRPr sz="12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6448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GH logo">
            <a:extLst>
              <a:ext uri="{FF2B5EF4-FFF2-40B4-BE49-F238E27FC236}">
                <a16:creationId xmlns:a16="http://schemas.microsoft.com/office/drawing/2014/main" id="{BF372B49-B6F5-4826-B4F8-2F8A4FFF889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06" y="283845"/>
            <a:ext cx="999514" cy="999514"/>
          </a:xfrm>
          <a:prstGeom prst="rect">
            <a:avLst/>
          </a:prstGeom>
        </p:spPr>
      </p:pic>
      <p:sp>
        <p:nvSpPr>
          <p:cNvPr id="3" name="MGH Tagline">
            <a:extLst>
              <a:ext uri="{FF2B5EF4-FFF2-40B4-BE49-F238E27FC236}">
                <a16:creationId xmlns:a16="http://schemas.microsoft.com/office/drawing/2014/main" id="{70E12349-CEA7-4006-B6E3-3E283BDBD258}"/>
              </a:ext>
            </a:extLst>
          </p:cNvPr>
          <p:cNvSpPr txBox="1"/>
          <p:nvPr userDrawn="1"/>
        </p:nvSpPr>
        <p:spPr>
          <a:xfrm>
            <a:off x="5060273" y="337349"/>
            <a:ext cx="3873993" cy="338554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spc="4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Because learning changes everything.</a:t>
            </a:r>
            <a:r>
              <a:rPr lang="en-US" sz="1050" spc="40" baseline="6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®</a:t>
            </a:r>
            <a:endParaRPr lang="en-US" sz="1600" spc="40" baseline="60000" dirty="0"/>
          </a:p>
        </p:txBody>
      </p:sp>
      <p:sp>
        <p:nvSpPr>
          <p:cNvPr id="5" name="Long Copyright"/>
          <p:cNvSpPr>
            <a:spLocks noGrp="1"/>
          </p:cNvSpPr>
          <p:nvPr>
            <p:ph type="ftr" sz="quarter" idx="3"/>
          </p:nvPr>
        </p:nvSpPr>
        <p:spPr>
          <a:xfrm>
            <a:off x="0" y="6478439"/>
            <a:ext cx="9144000" cy="379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Add long copyright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458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880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960">
          <p15:clr>
            <a:srgbClr val="F26B43"/>
          </p15:clr>
        </p15:guide>
        <p15:guide id="11" orient="horz" pos="410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4">
            <a:extLst>
              <a:ext uri="{FF2B5EF4-FFF2-40B4-BE49-F238E27FC236}">
                <a16:creationId xmlns:a16="http://schemas.microsoft.com/office/drawing/2014/main" id="{8CE39377-4A9A-B5A8-5758-37BA7211DBD5}"/>
              </a:ext>
            </a:extLst>
          </p:cNvPr>
          <p:cNvSpPr/>
          <p:nvPr userDrawn="1"/>
        </p:nvSpPr>
        <p:spPr>
          <a:xfrm rot="10800000">
            <a:off x="5060274" y="0"/>
            <a:ext cx="3873991" cy="3733800"/>
          </a:xfrm>
          <a:prstGeom prst="round2SameRect">
            <a:avLst/>
          </a:prstGeom>
          <a:solidFill>
            <a:srgbClr val="2E5C00"/>
          </a:solidFill>
          <a:ln>
            <a:solidFill>
              <a:srgbClr val="2E5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MGH logo">
            <a:extLst>
              <a:ext uri="{FF2B5EF4-FFF2-40B4-BE49-F238E27FC236}">
                <a16:creationId xmlns:a16="http://schemas.microsoft.com/office/drawing/2014/main" id="{BF372B49-B6F5-4826-B4F8-2F8A4FFF889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06" y="283845"/>
            <a:ext cx="999514" cy="999514"/>
          </a:xfrm>
          <a:prstGeom prst="rect">
            <a:avLst/>
          </a:prstGeom>
        </p:spPr>
      </p:pic>
      <p:sp>
        <p:nvSpPr>
          <p:cNvPr id="5" name="Long Copyright"/>
          <p:cNvSpPr>
            <a:spLocks noGrp="1"/>
          </p:cNvSpPr>
          <p:nvPr>
            <p:ph type="ftr" sz="quarter" idx="3"/>
          </p:nvPr>
        </p:nvSpPr>
        <p:spPr>
          <a:xfrm>
            <a:off x="0" y="6478439"/>
            <a:ext cx="9144000" cy="379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Add long copyright</a:t>
            </a:r>
          </a:p>
        </p:txBody>
      </p:sp>
    </p:spTree>
    <p:extLst>
      <p:ext uri="{BB962C8B-B14F-4D97-AF65-F5344CB8AC3E}">
        <p14:creationId xmlns:p14="http://schemas.microsoft.com/office/powerpoint/2010/main" val="2202892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880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960">
          <p15:clr>
            <a:srgbClr val="F26B43"/>
          </p15:clr>
        </p15:guide>
        <p15:guide id="11" orient="horz" pos="410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273877"/>
            <a:ext cx="8458200" cy="4944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/>
                </a:solidFill>
              </a:rPr>
              <a:t>© McGraw Hill LLC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56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9" r:id="rId3"/>
    <p:sldLayoutId id="2147483695" r:id="rId4"/>
    <p:sldLayoutId id="2147483696" r:id="rId5"/>
    <p:sldLayoutId id="2147483697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 userDrawn="1">
          <p15:clr>
            <a:srgbClr val="F26B43"/>
          </p15:clr>
        </p15:guide>
        <p15:guide id="13" orient="horz" pos="360" userDrawn="1">
          <p15:clr>
            <a:srgbClr val="F26B43"/>
          </p15:clr>
        </p15:guide>
        <p15:guide id="14" orient="horz" pos="3936" userDrawn="1">
          <p15:clr>
            <a:srgbClr val="F26B43"/>
          </p15:clr>
        </p15:guide>
        <p15:guide id="15" pos="984" userDrawn="1">
          <p15:clr>
            <a:srgbClr val="F26B43"/>
          </p15:clr>
        </p15:guide>
        <p15:guide id="16" pos="5376" userDrawn="1">
          <p15:clr>
            <a:srgbClr val="F26B43"/>
          </p15:clr>
        </p15:guide>
        <p15:guide id="17" pos="264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01752"/>
            <a:ext cx="8458200" cy="6766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280160"/>
            <a:ext cx="8458200" cy="4944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© McGraw Hill LLC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815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</p:sldLayoutIdLst>
  <p:hf hdr="0" dt="0"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sz="3200" b="0" kern="1200">
          <a:solidFill>
            <a:srgbClr val="C00000"/>
          </a:solidFill>
          <a:latin typeface="+mj-lt"/>
          <a:ea typeface="+mj-ea"/>
          <a:cs typeface="Calibri" panose="020F0502020204030204" pitchFamily="34" charset="0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3000" kern="1200">
          <a:solidFill>
            <a:schemeClr val="tx2"/>
          </a:solidFill>
          <a:latin typeface="Calibri (Body)"/>
          <a:ea typeface="+mn-ea"/>
          <a:cs typeface="Calibri" panose="020F0502020204030204" pitchFamily="34" charset="0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Calibri (Body)"/>
          <a:ea typeface="+mn-ea"/>
          <a:cs typeface="Calibri" panose="020F0502020204030204" pitchFamily="34" charset="0"/>
        </a:defRPr>
      </a:lvl2pPr>
      <a:lvl3pPr marL="694944" indent="-347472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Calibri (Body)"/>
          <a:ea typeface="+mn-ea"/>
          <a:cs typeface="Calibri" panose="020F0502020204030204" pitchFamily="34" charset="0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 userDrawn="1">
          <p15:clr>
            <a:srgbClr val="F26B43"/>
          </p15:clr>
        </p15:guide>
        <p15:guide id="13" orient="horz" pos="360" userDrawn="1">
          <p15:clr>
            <a:srgbClr val="F26B43"/>
          </p15:clr>
        </p15:guide>
        <p15:guide id="14" orient="horz" pos="3936" userDrawn="1">
          <p15:clr>
            <a:srgbClr val="F26B43"/>
          </p15:clr>
        </p15:guide>
        <p15:guide id="15" pos="984" userDrawn="1">
          <p15:clr>
            <a:srgbClr val="F26B43"/>
          </p15:clr>
        </p15:guide>
        <p15:guide id="16" pos="5376" userDrawn="1">
          <p15:clr>
            <a:srgbClr val="F26B43"/>
          </p15:clr>
        </p15:guide>
        <p15:guide id="17" pos="264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495691"/>
            <a:ext cx="9144000" cy="3623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Add long copyright line here</a:t>
            </a:r>
            <a:endParaRPr lang="en-US" dirty="0"/>
          </a:p>
        </p:txBody>
      </p:sp>
      <p:sp>
        <p:nvSpPr>
          <p:cNvPr id="6" name="MGH Yellow Line">
            <a:extLst>
              <a:ext uri="{FF2B5EF4-FFF2-40B4-BE49-F238E27FC236}">
                <a16:creationId xmlns:a16="http://schemas.microsoft.com/office/drawing/2014/main" id="{F20163A4-4644-4B17-9C8A-EF42A992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99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ctr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112" userDrawn="1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2160" userDrawn="1">
          <p15:clr>
            <a:srgbClr val="F26B43"/>
          </p15:clr>
        </p15:guide>
        <p15:guide id="13" pos="3648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495691"/>
            <a:ext cx="9144000" cy="3623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  <a:latin typeface="Calibri (Body)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Add long copyright line here</a:t>
            </a:r>
          </a:p>
        </p:txBody>
      </p:sp>
    </p:spTree>
    <p:extLst>
      <p:ext uri="{BB962C8B-B14F-4D97-AF65-F5344CB8AC3E}">
        <p14:creationId xmlns:p14="http://schemas.microsoft.com/office/powerpoint/2010/main" val="1669503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ctr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112" userDrawn="1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2160" userDrawn="1">
          <p15:clr>
            <a:srgbClr val="F26B43"/>
          </p15:clr>
        </p15:guide>
        <p15:guide id="13" pos="3648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">
            <a:extLst>
              <a:ext uri="{FF2B5EF4-FFF2-40B4-BE49-F238E27FC236}">
                <a16:creationId xmlns:a16="http://schemas.microsoft.com/office/drawing/2014/main" id="{BEB99B55-73FB-42B4-93ED-C5E818675C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1" y="1976546"/>
            <a:ext cx="648059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Slide Content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hort Copyright">
            <a:extLst>
              <a:ext uri="{FF2B5EF4-FFF2-40B4-BE49-F238E27FC236}">
                <a16:creationId xmlns:a16="http://schemas.microsoft.com/office/drawing/2014/main" id="{8237BEAE-E46E-CD64-3F99-9552573C3337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/>
                </a:solidFill>
              </a:rPr>
              <a:t>© McGraw Hill LLC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7202" y="6682314"/>
            <a:ext cx="342900" cy="143831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lang="en-US" sz="800" smtClean="0">
                <a:solidFill>
                  <a:schemeClr val="tx1"/>
                </a:solidFill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6" name="MGH Shape">
            <a:extLst>
              <a:ext uri="{FF2B5EF4-FFF2-40B4-BE49-F238E27FC236}">
                <a16:creationId xmlns:a16="http://schemas.microsoft.com/office/drawing/2014/main" id="{B719ECBD-8119-4217-9D58-2638FA436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622742" y="0"/>
            <a:ext cx="2521258" cy="6623843"/>
            <a:chOff x="3491346" y="0"/>
            <a:chExt cx="2508933" cy="6367263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FCAD01AC-30CD-4728-B0FD-543493B2CE55}"/>
                </a:ext>
              </a:extLst>
            </p:cNvPr>
            <p:cNvSpPr/>
            <p:nvPr/>
          </p:nvSpPr>
          <p:spPr>
            <a:xfrm rot="10800000">
              <a:off x="5468761" y="1352709"/>
              <a:ext cx="531517" cy="1821241"/>
            </a:xfrm>
            <a:custGeom>
              <a:avLst/>
              <a:gdLst>
                <a:gd name="connsiteX0" fmla="*/ 0 w 531517"/>
                <a:gd name="connsiteY0" fmla="*/ 1821241 h 1821241"/>
                <a:gd name="connsiteX1" fmla="*/ 0 w 531517"/>
                <a:gd name="connsiteY1" fmla="*/ 0 h 1821241"/>
                <a:gd name="connsiteX2" fmla="*/ 531517 w 531517"/>
                <a:gd name="connsiteY2" fmla="*/ 672400 h 1821241"/>
                <a:gd name="connsiteX3" fmla="*/ 0 w 531517"/>
                <a:gd name="connsiteY3" fmla="*/ 1821241 h 182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1517" h="1821241">
                  <a:moveTo>
                    <a:pt x="0" y="1821241"/>
                  </a:moveTo>
                  <a:lnTo>
                    <a:pt x="0" y="0"/>
                  </a:lnTo>
                  <a:lnTo>
                    <a:pt x="531517" y="672400"/>
                  </a:lnTo>
                  <a:lnTo>
                    <a:pt x="0" y="1821241"/>
                  </a:lnTo>
                  <a:close/>
                </a:path>
              </a:pathLst>
            </a:custGeom>
            <a:solidFill>
              <a:srgbClr val="9F22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9A51DD71-B849-456F-A479-25728C0B26F4}"/>
                </a:ext>
              </a:extLst>
            </p:cNvPr>
            <p:cNvSpPr/>
            <p:nvPr/>
          </p:nvSpPr>
          <p:spPr>
            <a:xfrm rot="10800000">
              <a:off x="3491346" y="0"/>
              <a:ext cx="2508932" cy="2501550"/>
            </a:xfrm>
            <a:custGeom>
              <a:avLst/>
              <a:gdLst>
                <a:gd name="connsiteX0" fmla="*/ 2508932 w 2508932"/>
                <a:gd name="connsiteY0" fmla="*/ 2501550 h 2501550"/>
                <a:gd name="connsiteX1" fmla="*/ 0 w 2508932"/>
                <a:gd name="connsiteY1" fmla="*/ 2501550 h 2501550"/>
                <a:gd name="connsiteX2" fmla="*/ 0 w 2508932"/>
                <a:gd name="connsiteY2" fmla="*/ 1148841 h 2501550"/>
                <a:gd name="connsiteX3" fmla="*/ 531517 w 2508932"/>
                <a:gd name="connsiteY3" fmla="*/ 0 h 2501550"/>
                <a:gd name="connsiteX4" fmla="*/ 2508932 w 2508932"/>
                <a:gd name="connsiteY4" fmla="*/ 2501550 h 2501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8932" h="2501550">
                  <a:moveTo>
                    <a:pt x="2508932" y="2501550"/>
                  </a:moveTo>
                  <a:lnTo>
                    <a:pt x="0" y="2501550"/>
                  </a:lnTo>
                  <a:lnTo>
                    <a:pt x="0" y="1148841"/>
                  </a:lnTo>
                  <a:lnTo>
                    <a:pt x="531517" y="0"/>
                  </a:lnTo>
                  <a:lnTo>
                    <a:pt x="2508932" y="2501550"/>
                  </a:lnTo>
                  <a:close/>
                </a:path>
              </a:pathLst>
            </a:custGeom>
            <a:solidFill>
              <a:srgbClr val="E2DF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CE349BEA-4244-4589-91D3-1DECC6AB1E90}"/>
                </a:ext>
              </a:extLst>
            </p:cNvPr>
            <p:cNvSpPr/>
            <p:nvPr/>
          </p:nvSpPr>
          <p:spPr>
            <a:xfrm rot="10800000">
              <a:off x="3680272" y="1352707"/>
              <a:ext cx="2320007" cy="5014556"/>
            </a:xfrm>
            <a:custGeom>
              <a:avLst/>
              <a:gdLst>
                <a:gd name="connsiteX0" fmla="*/ 0 w 2320007"/>
                <a:gd name="connsiteY0" fmla="*/ 5014556 h 5014556"/>
                <a:gd name="connsiteX1" fmla="*/ 0 w 2320007"/>
                <a:gd name="connsiteY1" fmla="*/ 0 h 5014556"/>
                <a:gd name="connsiteX2" fmla="*/ 2320007 w 2320007"/>
                <a:gd name="connsiteY2" fmla="*/ 0 h 5014556"/>
                <a:gd name="connsiteX3" fmla="*/ 531518 w 2320007"/>
                <a:gd name="connsiteY3" fmla="*/ 3865713 h 5014556"/>
                <a:gd name="connsiteX4" fmla="*/ 1 w 2320007"/>
                <a:gd name="connsiteY4" fmla="*/ 3193313 h 5014556"/>
                <a:gd name="connsiteX5" fmla="*/ 1 w 2320007"/>
                <a:gd name="connsiteY5" fmla="*/ 5014554 h 5014556"/>
                <a:gd name="connsiteX6" fmla="*/ 0 w 2320007"/>
                <a:gd name="connsiteY6" fmla="*/ 5014556 h 5014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0007" h="5014556">
                  <a:moveTo>
                    <a:pt x="0" y="5014556"/>
                  </a:moveTo>
                  <a:lnTo>
                    <a:pt x="0" y="0"/>
                  </a:lnTo>
                  <a:lnTo>
                    <a:pt x="2320007" y="0"/>
                  </a:lnTo>
                  <a:lnTo>
                    <a:pt x="531518" y="3865713"/>
                  </a:lnTo>
                  <a:lnTo>
                    <a:pt x="1" y="3193313"/>
                  </a:lnTo>
                  <a:lnTo>
                    <a:pt x="1" y="5014554"/>
                  </a:lnTo>
                  <a:lnTo>
                    <a:pt x="0" y="50145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34622483-C344-43F3-82BE-D7AE2DFFF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6073803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690558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8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1588" indent="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5544" userDrawn="1">
          <p15:clr>
            <a:srgbClr val="F26B43"/>
          </p15:clr>
        </p15:guide>
        <p15:guide id="6" pos="216">
          <p15:clr>
            <a:srgbClr val="F26B43"/>
          </p15:clr>
        </p15:guide>
        <p15:guide id="7" pos="4296" userDrawn="1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1248" userDrawn="1">
          <p15:clr>
            <a:srgbClr val="F26B43"/>
          </p15:clr>
        </p15:guide>
        <p15:guide id="11" orient="horz" pos="3984" userDrawn="1">
          <p15:clr>
            <a:srgbClr val="F26B43"/>
          </p15:clr>
        </p15:guide>
        <p15:guide id="12" orient="horz" pos="1656" userDrawn="1">
          <p15:clr>
            <a:srgbClr val="F26B43"/>
          </p15:clr>
        </p15:guide>
        <p15:guide id="13" pos="2980">
          <p15:clr>
            <a:srgbClr val="F26B43"/>
          </p15:clr>
        </p15:guide>
        <p15:guide id="14" orient="horz" pos="2260" userDrawn="1">
          <p15:clr>
            <a:srgbClr val="F26B43"/>
          </p15:clr>
        </p15:guide>
        <p15:guide id="15" pos="264" userDrawn="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">
            <a:extLst>
              <a:ext uri="{FF2B5EF4-FFF2-40B4-BE49-F238E27FC236}">
                <a16:creationId xmlns:a16="http://schemas.microsoft.com/office/drawing/2014/main" id="{BEB99B55-73FB-42B4-93ED-C5E818675C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1" y="1976546"/>
            <a:ext cx="648059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Slide Content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</p:txBody>
      </p:sp>
      <p:sp>
        <p:nvSpPr>
          <p:cNvPr id="3" name="Short Copyright">
            <a:extLst>
              <a:ext uri="{FF2B5EF4-FFF2-40B4-BE49-F238E27FC236}">
                <a16:creationId xmlns:a16="http://schemas.microsoft.com/office/drawing/2014/main" id="{8237BEAE-E46E-CD64-3F99-9552573C3337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/>
                </a:solidFill>
              </a:rPr>
              <a:t>© McGraw Hill LLC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7202" y="6682314"/>
            <a:ext cx="342900" cy="143831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lang="en-US" sz="800" smtClean="0">
                <a:solidFill>
                  <a:schemeClr val="tx1"/>
                </a:solidFill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34622483-C344-43F3-82BE-D7AE2DFFF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6073803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402805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rgbClr val="C00000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1588" indent="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5544" userDrawn="1">
          <p15:clr>
            <a:srgbClr val="F26B43"/>
          </p15:clr>
        </p15:guide>
        <p15:guide id="6" pos="216">
          <p15:clr>
            <a:srgbClr val="F26B43"/>
          </p15:clr>
        </p15:guide>
        <p15:guide id="7" pos="4296" userDrawn="1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1248" userDrawn="1">
          <p15:clr>
            <a:srgbClr val="F26B43"/>
          </p15:clr>
        </p15:guide>
        <p15:guide id="11" orient="horz" pos="3984" userDrawn="1">
          <p15:clr>
            <a:srgbClr val="F26B43"/>
          </p15:clr>
        </p15:guide>
        <p15:guide id="12" orient="horz" pos="1656" userDrawn="1">
          <p15:clr>
            <a:srgbClr val="F26B43"/>
          </p15:clr>
        </p15:guide>
        <p15:guide id="13" pos="2980">
          <p15:clr>
            <a:srgbClr val="F26B43"/>
          </p15:clr>
        </p15:guide>
        <p15:guide id="14" orient="horz" pos="2260" userDrawn="1">
          <p15:clr>
            <a:srgbClr val="F26B43"/>
          </p15:clr>
        </p15:guide>
        <p15:guide id="15" pos="264" userDrawn="1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371599"/>
            <a:ext cx="8458200" cy="4876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hort Copyright">
            <a:extLst>
              <a:ext uri="{FF2B5EF4-FFF2-40B4-BE49-F238E27FC236}">
                <a16:creationId xmlns:a16="http://schemas.microsoft.com/office/drawing/2014/main" id="{8F6FE8DA-E58A-87E5-52B2-E56D845E05FC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/>
                </a:solidFill>
              </a:rPr>
              <a:t>© McGraw Hill LLC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093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>
          <p15:clr>
            <a:srgbClr val="F26B43"/>
          </p15:clr>
        </p15:guide>
        <p15:guide id="13" orient="horz" pos="360">
          <p15:clr>
            <a:srgbClr val="F26B43"/>
          </p15:clr>
        </p15:guide>
        <p15:guide id="14" orient="horz" pos="3936">
          <p15:clr>
            <a:srgbClr val="F26B43"/>
          </p15:clr>
        </p15:guide>
        <p15:guide id="15" pos="984">
          <p15:clr>
            <a:srgbClr val="F26B43"/>
          </p15:clr>
        </p15:guide>
        <p15:guide id="16" pos="5376">
          <p15:clr>
            <a:srgbClr val="F26B43"/>
          </p15:clr>
        </p15:guide>
        <p15:guide id="17" pos="264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371599"/>
            <a:ext cx="8458200" cy="4876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Short Copyright">
            <a:extLst>
              <a:ext uri="{FF2B5EF4-FFF2-40B4-BE49-F238E27FC236}">
                <a16:creationId xmlns:a16="http://schemas.microsoft.com/office/drawing/2014/main" id="{8F6FE8DA-E58A-87E5-52B2-E56D845E05FC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© McGraw Hill LLC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942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</p:sldLayoutIdLst>
  <p:hf hdr="0" dt="0"/>
  <p:txStyles>
    <p:titleStyle>
      <a:lvl1pPr algn="ctr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rgbClr val="C00000"/>
          </a:solidFill>
          <a:latin typeface="+mj-lt"/>
          <a:ea typeface="+mj-ea"/>
          <a:cs typeface="Calibri" panose="020F0502020204030204" pitchFamily="34" charset="0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2"/>
          </a:solidFill>
          <a:latin typeface="+mn-lt"/>
          <a:ea typeface="+mn-ea"/>
          <a:cs typeface="Calibri" panose="020F0502020204030204" pitchFamily="34" charset="0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Calibri" panose="020F0502020204030204" pitchFamily="34" charset="0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Calibri" panose="020F0502020204030204" pitchFamily="34" charset="0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>
          <p15:clr>
            <a:srgbClr val="F26B43"/>
          </p15:clr>
        </p15:guide>
        <p15:guide id="13" orient="horz" pos="360">
          <p15:clr>
            <a:srgbClr val="F26B43"/>
          </p15:clr>
        </p15:guide>
        <p15:guide id="14" orient="horz" pos="3936">
          <p15:clr>
            <a:srgbClr val="F26B43"/>
          </p15:clr>
        </p15:guide>
        <p15:guide id="15" pos="984">
          <p15:clr>
            <a:srgbClr val="F26B43"/>
          </p15:clr>
        </p15:guide>
        <p15:guide id="16" pos="5376">
          <p15:clr>
            <a:srgbClr val="F26B43"/>
          </p15:clr>
        </p15:guide>
        <p15:guide id="17" pos="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F49FD-3A60-D221-C5AA-427C822B2A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E33D8D-0270-3308-F30E-FAA7345FE3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 algn="ctr"/>
            <a:r>
              <a:rPr lang="en-US" sz="4400" noProof="0" dirty="0">
                <a:latin typeface="Arial Black" panose="020B0A04020102020204" pitchFamily="34" charset="0"/>
              </a:rPr>
              <a:t>Economic Institutions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DCC689-6FC1-58D4-F499-093E87B84052}"/>
              </a:ext>
            </a:extLst>
          </p:cNvPr>
          <p:cNvSpPr txBox="1">
            <a:spLocks/>
          </p:cNvSpPr>
          <p:nvPr/>
        </p:nvSpPr>
        <p:spPr>
          <a:xfrm>
            <a:off x="0" y="6485206"/>
            <a:ext cx="9144000" cy="372793"/>
          </a:xfrm>
          <a:prstGeom prst="rect">
            <a:avLst/>
          </a:prstGeom>
        </p:spPr>
        <p:txBody>
          <a:bodyPr anchor="ctr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ctr" defTabSz="457200" rtl="0" eaLnBrk="1" latinLnBrk="0" hangingPunct="1">
              <a:spcBef>
                <a:spcPct val="20000"/>
              </a:spcBef>
              <a:buFont typeface="Arial"/>
              <a:buChar char="–"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457200" rtl="0" eaLnBrk="1" latinLnBrk="0" hangingPunct="1">
              <a:spcBef>
                <a:spcPct val="20000"/>
              </a:spcBef>
              <a:buFont typeface="Arial"/>
              <a:buChar char="•"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457200" rtl="0" eaLnBrk="1" latinLnBrk="0" hangingPunct="1">
              <a:spcBef>
                <a:spcPct val="20000"/>
              </a:spcBef>
              <a:buFont typeface="Arial"/>
              <a:buChar char="–"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457200" rtl="0" eaLnBrk="1" latinLnBrk="0" hangingPunct="1">
              <a:spcBef>
                <a:spcPct val="20000"/>
              </a:spcBef>
              <a:buFont typeface="Arial"/>
              <a:buChar char="»"/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>
                <a:solidFill>
                  <a:schemeClr val="tx1"/>
                </a:solidFill>
              </a:rPr>
              <a:t>© McGraw Hill LLC. All rights reserved. No reproduction or distribution without the prior written consent of McGraw Hill LLC.</a:t>
            </a:r>
          </a:p>
        </p:txBody>
      </p:sp>
    </p:spTree>
    <p:extLst>
      <p:ext uri="{BB962C8B-B14F-4D97-AF65-F5344CB8AC3E}">
        <p14:creationId xmlns:p14="http://schemas.microsoft.com/office/powerpoint/2010/main" val="124538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D8B5-2E4B-44A2-8395-07F260A0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FCF60-5D02-21C8-6037-215DE6782AF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 (Body)"/>
              </a:rPr>
              <a:t>Define 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 (Body)"/>
              </a:rPr>
              <a:t>market economy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 (Body)"/>
              </a:rPr>
              <a:t>and compare and contrast socialism with capitalism. 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 (Body)"/>
              </a:rPr>
              <a:t>Describe the role of businesses and households in a market economy.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 (Body)"/>
              </a:rPr>
              <a:t> 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 (Body)"/>
              </a:rPr>
              <a:t>List and discuss the various roles of government. 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 (Body)"/>
              </a:rPr>
              <a:t>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 (Body)"/>
              </a:rPr>
              <a:t>xplain why global policy issues differ from national policy issues.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Calibri (Body)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A2BF3-04B6-49D0-1C01-26D842A72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918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D8B5-2E4B-44A2-8395-07F260A0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Economic Systems </a:t>
            </a:r>
            <a:r>
              <a:rPr lang="en-US" sz="16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FCF60-5D02-21C8-6037-215DE6782AF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 (Body)"/>
              </a:rPr>
              <a:t>Markets are based on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 (Body)"/>
              </a:rPr>
              <a:t>institutions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 (Body)"/>
              </a:rPr>
              <a:t> defined as “</a:t>
            </a: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 (Body)"/>
              </a:rPr>
              <a:t>the formal and informal rules that constrain human economic behavior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 (Body)"/>
              </a:rPr>
              <a:t>.”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 (Body)"/>
              </a:rPr>
              <a:t>Institutions include: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 (Body)"/>
              </a:rPr>
              <a:t>laws that protect property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 (Body)"/>
              </a:rPr>
              <a:t>the legal system to enforce and develop laws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 (Body)"/>
              </a:rPr>
              <a:t>political systems that develop the laws and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 (Body)"/>
              </a:rPr>
              <a:t>cultural traits of society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A2BF3-04B6-49D0-1C01-26D842A72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64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D8B5-2E4B-44A2-8395-07F260A0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Economic Systems </a:t>
            </a:r>
            <a:r>
              <a:rPr lang="en-US" sz="1600" dirty="0"/>
              <a:t>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FCF60-5D02-21C8-6037-215DE6782AF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 (Body)"/>
              </a:rPr>
              <a:t>The U.S. economy is a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 (Body)"/>
              </a:rPr>
              <a:t>market economy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Calibri (Body)"/>
              </a:rPr>
              <a:t>,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ea typeface="+mn-ea"/>
                <a:cs typeface="Calibri (Body)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 (Body)"/>
              </a:rPr>
              <a:t>which is an economic system based on private property and the markets in which, in principle, individuals decide how, what, and for whom to produce.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 (Body)"/>
              </a:rPr>
              <a:t>Markets work through a system of rewards and payments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 (Body)"/>
              </a:rPr>
              <a:t>Individuals are free to do whatever they want as long as it is legal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 (Body)"/>
              </a:rPr>
              <a:t>Fluctuations in prices play a central role in coordinating individuals’ wants in a market economy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A2BF3-04B6-49D0-1C01-26D842A72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724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D8B5-2E4B-44A2-8395-07F260A0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Capitalism and Socialism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FCF60-5D02-21C8-6037-215DE6782AF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charset="0"/>
              </a:rPr>
              <a:t>Capitalism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 is an economic system based on the market in which the ownership of the means of production resides with a small group of individuals (called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charset="0"/>
              </a:rPr>
              <a:t>capitalists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charset="0"/>
              </a:rPr>
              <a:t>Socialism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 is an economic system based on individuals’ goodwill towards others, not on their own self-interest, and in which, in principle, </a:t>
            </a: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society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 decides what, how, and for whom to produce.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A2BF3-04B6-49D0-1C01-26D842A72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237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D8B5-2E4B-44A2-8395-07F260A0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Socialism </a:t>
            </a:r>
            <a:r>
              <a:rPr lang="en-US" sz="16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FCF60-5D02-21C8-6037-215DE6782AF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In principle socialism is where all people contribute what they can and get what they need.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The problems regarding what, how, and for whom are answered in the best interest of the individuals in society.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China and Venezuela are often identified as socialistic in the news.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A2BF3-04B6-49D0-1C01-26D842A72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074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D8B5-2E4B-44A2-8395-07F260A0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Socialism </a:t>
            </a:r>
            <a:r>
              <a:rPr lang="en-US" sz="1600" dirty="0"/>
              <a:t>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FCF60-5D02-21C8-6037-215DE6782A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987552"/>
            <a:ext cx="8229600" cy="5440544"/>
          </a:xfrm>
        </p:spPr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Based on government ownership of the means of production.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In a centrally planned socialist economy, government planning boards set society’s goals and then directed individuals and firms as to how to achieve those goals.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Sometimes called a </a:t>
            </a: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command economy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People today talk little about differences in economic systems;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instead, they talk about differences in institutions.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A2BF3-04B6-49D0-1C01-26D842A72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722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D8B5-2E4B-44A2-8395-07F260A0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Economic Institutions in a Market Economy</a:t>
            </a:r>
          </a:p>
        </p:txBody>
      </p:sp>
      <p:pic>
        <p:nvPicPr>
          <p:cNvPr id="7" name="Picture 6" descr="A circular flowchart shows the market economy linked to different entities.">
            <a:extLst>
              <a:ext uri="{FF2B5EF4-FFF2-40B4-BE49-F238E27FC236}">
                <a16:creationId xmlns:a16="http://schemas.microsoft.com/office/drawing/2014/main" id="{BD898167-E744-CAE0-44EE-2B664DF47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32" y="1014775"/>
            <a:ext cx="8862337" cy="47554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FCF60-5D02-21C8-6037-215DE6782A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5843224"/>
            <a:ext cx="8229600" cy="420519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U.S. economy: Connections between households, businesses and government.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AE04D-135F-8E67-AA83-9543919F51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hlinkClick r:id="rId3" action="ppaction://hlinksldjump"/>
              </a:rPr>
              <a:t>Access the text alternative for slide images.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A2BF3-04B6-49D0-1C01-26D842A72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938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D8B5-2E4B-44A2-8395-07F260A0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FCF60-5D02-21C8-6037-215DE6782A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987552"/>
            <a:ext cx="8229600" cy="564184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Businesses are private producing units in our society.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Businesses in the United States decide 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what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 to produce, 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how much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 to produce, and 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for whom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to produce it.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Businesses produce what they believe will sell and make a profit.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By channeling the desire to make a profit for the general good of society, the U.S. economic system allows the invisible hand to work.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Although businesses decide what to produce, they are guided by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consumer sovereignty.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(body)"/>
              <a:ea typeface="+mn-ea"/>
              <a:cs typeface="Calibri (body)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A2BF3-04B6-49D0-1C01-26D842A72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906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D8B5-2E4B-44A2-8395-07F260A0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Forms of Business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FCF60-5D02-21C8-6037-215DE6782A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987552"/>
            <a:ext cx="8229600" cy="564184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Sole proprietorships: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businesses that have only one owner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Partnerships: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businesses with two or more owners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Corporations: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businesses that are treated as a person, and are legally owned by their stockholders, who are not liable for the actions of the corporate “person”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Flexible-purpose Corporations, Benefit Corporations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(B-corporations), L3C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(body)"/>
              <a:ea typeface="+mn-ea"/>
              <a:cs typeface="Calibri (body)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A2BF3-04B6-49D0-1C01-26D842A72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5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D8B5-2E4B-44A2-8395-07F260A09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599"/>
            <a:ext cx="9144000" cy="863221"/>
          </a:xfrm>
        </p:spPr>
        <p:txBody>
          <a:bodyPr/>
          <a:lstStyle/>
          <a:p>
            <a:r>
              <a:rPr lang="en-US" dirty="0"/>
              <a:t>Forms of Business: Advantages and Disadvantages</a:t>
            </a:r>
          </a:p>
        </p:txBody>
      </p:sp>
      <p:sp>
        <p:nvSpPr>
          <p:cNvPr id="3" name="Table Summary 4" hidden="1">
            <a:extLst>
              <a:ext uri="{FF2B5EF4-FFF2-40B4-BE49-F238E27FC236}">
                <a16:creationId xmlns:a16="http://schemas.microsoft.com/office/drawing/2014/main" id="{DEEFCF60-5D02-21C8-6037-215DE6782A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415955" y="2674961"/>
            <a:ext cx="6312090" cy="154219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b="0" i="0" u="none" strike="noStrike" dirty="0">
                <a:effectLst/>
              </a:rPr>
              <a:t>A table summarizes the advantages and disadvantages of 3 forms of business listed in column 1 with no header.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(body)"/>
              <a:ea typeface="+mn-ea"/>
              <a:cs typeface="Calibri (body)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DF5B8DC-3158-DFAE-1760-B78BE03F69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2915529"/>
              </p:ext>
            </p:extLst>
          </p:nvPr>
        </p:nvGraphicFramePr>
        <p:xfrm>
          <a:off x="457200" y="1676400"/>
          <a:ext cx="8229600" cy="4244975"/>
        </p:xfrm>
        <a:graphic>
          <a:graphicData uri="http://schemas.openxmlformats.org/drawingml/2006/table">
            <a:tbl>
              <a:tblPr firstRow="1" bandRow="1"/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800" dirty="0">
                        <a:latin typeface="Calibri (Body)"/>
                      </a:endParaRPr>
                    </a:p>
                  </a:txBody>
                  <a:tcPr marL="89777" marR="89777" marT="45727" marB="45727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 (Body)"/>
                        </a:rPr>
                        <a:t>Advantages</a:t>
                      </a:r>
                    </a:p>
                  </a:txBody>
                  <a:tcPr marL="89777" marR="89777" marT="45727" marB="45727"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 (Body)"/>
                        </a:rPr>
                        <a:t>Disadvantages</a:t>
                      </a:r>
                    </a:p>
                  </a:txBody>
                  <a:tcPr marL="89777" marR="89777" marT="45727" marB="45727"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9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Calibri (Body)"/>
                        </a:rPr>
                        <a:t>Sole Proprietorship</a:t>
                      </a:r>
                    </a:p>
                  </a:txBody>
                  <a:tcPr marL="89777" marR="89777" marT="45727" marB="45727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64592" indent="-164592">
                        <a:buFont typeface="Arial" pitchFamily="34" charset="0"/>
                        <a:buChar char="•"/>
                      </a:pPr>
                      <a:r>
                        <a:rPr lang="en-US" sz="1800" baseline="0" dirty="0">
                          <a:latin typeface="Calibri (Body)"/>
                        </a:rPr>
                        <a:t>Minimum bureaucratic hassle</a:t>
                      </a:r>
                    </a:p>
                    <a:p>
                      <a:pPr marL="164592" indent="-164592">
                        <a:buFont typeface="Arial" pitchFamily="34" charset="0"/>
                        <a:buChar char="•"/>
                      </a:pPr>
                      <a:r>
                        <a:rPr lang="en-US" sz="1800" baseline="0" dirty="0">
                          <a:latin typeface="Calibri (Body)"/>
                        </a:rPr>
                        <a:t>Direct control by owner</a:t>
                      </a:r>
                      <a:endParaRPr lang="en-US" sz="1800" dirty="0">
                        <a:latin typeface="Calibri (Body)"/>
                      </a:endParaRPr>
                    </a:p>
                  </a:txBody>
                  <a:tcPr marL="89777" marR="89777" marT="45727" marB="45727" anchor="ctr"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64592" indent="-164592">
                        <a:buFont typeface="Arial" pitchFamily="34" charset="0"/>
                        <a:buChar char="•"/>
                      </a:pPr>
                      <a:r>
                        <a:rPr lang="en-US" sz="1800" dirty="0">
                          <a:latin typeface="Calibri (Body)"/>
                        </a:rPr>
                        <a:t>Limited ability to</a:t>
                      </a:r>
                      <a:r>
                        <a:rPr lang="en-US" sz="1800" baseline="0" dirty="0">
                          <a:latin typeface="Calibri (Body)"/>
                        </a:rPr>
                        <a:t> get funds</a:t>
                      </a:r>
                    </a:p>
                    <a:p>
                      <a:pPr marL="164592" indent="-164592">
                        <a:buFont typeface="Arial" pitchFamily="34" charset="0"/>
                        <a:buChar char="•"/>
                      </a:pPr>
                      <a:r>
                        <a:rPr lang="en-US" sz="1800" baseline="0" dirty="0">
                          <a:latin typeface="Calibri (Body)"/>
                        </a:rPr>
                        <a:t>Unlimited personal liability</a:t>
                      </a:r>
                      <a:endParaRPr lang="en-US" sz="1800" dirty="0">
                        <a:latin typeface="Calibri (Body)"/>
                      </a:endParaRPr>
                    </a:p>
                  </a:txBody>
                  <a:tcPr marL="89777" marR="89777" marT="45727" marB="45727" anchor="ctr"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74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Calibri (Body)"/>
                        </a:rPr>
                        <a:t>Partnership</a:t>
                      </a:r>
                    </a:p>
                  </a:txBody>
                  <a:tcPr marL="89777" marR="89777" marT="45727" marB="457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64592" indent="-164592">
                        <a:buFont typeface="Arial" pitchFamily="34" charset="0"/>
                        <a:buChar char="•"/>
                      </a:pPr>
                      <a:r>
                        <a:rPr lang="en-US" sz="1800" dirty="0">
                          <a:latin typeface="Calibri (Body)"/>
                        </a:rPr>
                        <a:t>Ability to share work and risks</a:t>
                      </a:r>
                    </a:p>
                    <a:p>
                      <a:pPr marL="164592" indent="-164592">
                        <a:buFont typeface="Arial" pitchFamily="34" charset="0"/>
                        <a:buChar char="•"/>
                      </a:pPr>
                      <a:r>
                        <a:rPr lang="en-US" sz="1800" dirty="0">
                          <a:latin typeface="Calibri (Body)"/>
                        </a:rPr>
                        <a:t>Relatively easy</a:t>
                      </a:r>
                      <a:r>
                        <a:rPr lang="en-US" sz="1800" baseline="0" dirty="0">
                          <a:latin typeface="Calibri (Body)"/>
                        </a:rPr>
                        <a:t> to form</a:t>
                      </a:r>
                      <a:endParaRPr lang="en-US" sz="1800" dirty="0">
                        <a:latin typeface="Calibri (Body)"/>
                      </a:endParaRPr>
                    </a:p>
                  </a:txBody>
                  <a:tcPr marL="89777" marR="89777" marT="45727" marB="457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64592" indent="-164592">
                        <a:buFont typeface="Arial" pitchFamily="34" charset="0"/>
                        <a:buChar char="•"/>
                      </a:pPr>
                      <a:r>
                        <a:rPr lang="en-US" sz="1800" dirty="0">
                          <a:latin typeface="Calibri (Body)"/>
                        </a:rPr>
                        <a:t>Limited ability to</a:t>
                      </a:r>
                      <a:r>
                        <a:rPr lang="en-US" sz="1800" baseline="0" dirty="0">
                          <a:latin typeface="Calibri (Body)"/>
                        </a:rPr>
                        <a:t> get funds</a:t>
                      </a:r>
                    </a:p>
                    <a:p>
                      <a:pPr marL="164592" indent="-164592">
                        <a:buFont typeface="Arial" pitchFamily="34" charset="0"/>
                        <a:buChar char="•"/>
                      </a:pPr>
                      <a:r>
                        <a:rPr lang="en-US" sz="1800" dirty="0">
                          <a:latin typeface="Calibri (Body)"/>
                        </a:rPr>
                        <a:t>Unlimited personal liability</a:t>
                      </a:r>
                      <a:r>
                        <a:rPr lang="en-US" sz="1800" baseline="0" dirty="0">
                          <a:latin typeface="Calibri (Body)"/>
                        </a:rPr>
                        <a:t> (even for partner's blunder)</a:t>
                      </a:r>
                      <a:endParaRPr lang="en-US" sz="1800" dirty="0">
                        <a:latin typeface="Calibri (Body)"/>
                      </a:endParaRPr>
                    </a:p>
                  </a:txBody>
                  <a:tcPr marL="89777" marR="89777" marT="45727" marB="457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32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Calibri (Body)"/>
                        </a:rPr>
                        <a:t>Corporation</a:t>
                      </a:r>
                    </a:p>
                  </a:txBody>
                  <a:tcPr marL="89777" marR="89777" marT="45727" marB="457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64592" indent="-164592">
                        <a:buFont typeface="Arial" pitchFamily="34" charset="0"/>
                        <a:buChar char="•"/>
                      </a:pPr>
                      <a:r>
                        <a:rPr lang="en-US" sz="1800" dirty="0">
                          <a:latin typeface="Calibri (Body)"/>
                        </a:rPr>
                        <a:t>No</a:t>
                      </a:r>
                      <a:r>
                        <a:rPr lang="en-US" sz="1800" baseline="0" dirty="0">
                          <a:latin typeface="Calibri (Body)"/>
                        </a:rPr>
                        <a:t> personal liability</a:t>
                      </a:r>
                    </a:p>
                    <a:p>
                      <a:pPr marL="164592" indent="-164592">
                        <a:buFont typeface="Arial" pitchFamily="34" charset="0"/>
                        <a:buChar char="•"/>
                      </a:pPr>
                      <a:r>
                        <a:rPr lang="en-US" sz="1800" baseline="0" dirty="0">
                          <a:latin typeface="Calibri (Body)"/>
                        </a:rPr>
                        <a:t>Increasing ability to get   funds</a:t>
                      </a:r>
                    </a:p>
                    <a:p>
                      <a:pPr marL="164592" indent="-164592">
                        <a:buFont typeface="Arial" pitchFamily="34" charset="0"/>
                        <a:buChar char="•"/>
                      </a:pPr>
                      <a:r>
                        <a:rPr lang="en-US" sz="1800" baseline="0" dirty="0">
                          <a:latin typeface="Calibri (Body)"/>
                        </a:rPr>
                        <a:t>Ability to avoid personal income taxes</a:t>
                      </a:r>
                      <a:endParaRPr lang="en-US" sz="1800" dirty="0">
                        <a:latin typeface="Calibri (Body)"/>
                      </a:endParaRPr>
                    </a:p>
                  </a:txBody>
                  <a:tcPr marL="89777" marR="89777" marT="45727" marB="457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64592" indent="-164592">
                        <a:buFont typeface="Arial" pitchFamily="34" charset="0"/>
                        <a:buChar char="•"/>
                      </a:pPr>
                      <a:r>
                        <a:rPr lang="en-US" sz="1800" dirty="0">
                          <a:latin typeface="Calibri (Body)"/>
                        </a:rPr>
                        <a:t>Legal hassle to organize</a:t>
                      </a:r>
                    </a:p>
                    <a:p>
                      <a:pPr marL="164592" indent="-164592">
                        <a:buFont typeface="Arial" pitchFamily="34" charset="0"/>
                        <a:buChar char="•"/>
                      </a:pPr>
                      <a:r>
                        <a:rPr lang="en-US" sz="1800" dirty="0">
                          <a:latin typeface="Calibri (Body)"/>
                        </a:rPr>
                        <a:t>Possible double taxation of income</a:t>
                      </a:r>
                    </a:p>
                    <a:p>
                      <a:pPr marL="164592" indent="-164592">
                        <a:buFont typeface="Arial" pitchFamily="34" charset="0"/>
                        <a:buChar char="•"/>
                      </a:pPr>
                      <a:r>
                        <a:rPr lang="en-US" sz="1800" dirty="0">
                          <a:latin typeface="Calibri (Body)"/>
                        </a:rPr>
                        <a:t>Monitoring problems</a:t>
                      </a:r>
                      <a:r>
                        <a:rPr lang="en-US" sz="1800" baseline="0" dirty="0">
                          <a:latin typeface="Calibri (Body)"/>
                        </a:rPr>
                        <a:t> </a:t>
                      </a:r>
                      <a:endParaRPr lang="en-US" sz="1800" dirty="0">
                        <a:latin typeface="Calibri (Body)"/>
                      </a:endParaRPr>
                    </a:p>
                  </a:txBody>
                  <a:tcPr marL="89777" marR="89777" marT="45727" marB="4572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A2BF3-04B6-49D0-1C01-26D842A72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586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D8B5-2E4B-44A2-8395-07F260A0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Households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FCF60-5D02-21C8-6037-215DE6782A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987552"/>
            <a:ext cx="8229600" cy="564184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Households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 are groups of individuals living together making joint decisions.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Households supply the labor with which businesses produce and government governs.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In the economy, households vote with their dollars to determine what businesses produce.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Besides being suppliers of labor, households make a significant number of the decisions that impact the economy.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A2BF3-04B6-49D0-1C01-26D842A72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232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D8B5-2E4B-44A2-8395-07F260A0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U.S. Households as Suppliers of Labor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FCF60-5D02-21C8-6037-215DE6782A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987552"/>
            <a:ext cx="8229600" cy="564184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Total labor force: About 164 million people, just about 4% were unemployed in 2022.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Average U.S. workweek: 40 hours for men and 36 hours for women.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Median pay in the U.S.: $1,100 per week for men and $928 for women.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Average hourly wage for all workers: About $26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A2BF3-04B6-49D0-1C01-26D842A72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8921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D8B5-2E4B-44A2-8395-07F260A0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Roles of Government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FCF60-5D02-21C8-6037-215DE6782A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987552"/>
            <a:ext cx="8525052" cy="564184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The government plays two general roles in the economy: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800"/>
              </a:spcAft>
              <a:buClrTx/>
              <a:buSzTx/>
              <a:buFont typeface="Arial" charset="0"/>
              <a:buAutoNum type="arabicPeriod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An actor who collects money in taxes and spends that money on projects, such as defense and education.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800"/>
              </a:spcAft>
              <a:buClrTx/>
              <a:buSzTx/>
              <a:buFont typeface="Arial" charset="0"/>
              <a:buAutoNum type="arabicPeriod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A referee who sets the rules that determine relations between businesses and households.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A2BF3-04B6-49D0-1C01-26D842A72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9569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D8B5-2E4B-44A2-8395-07F260A0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Government as an Actor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FCF60-5D02-21C8-6037-215DE6782A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987552"/>
            <a:ext cx="8372901" cy="564184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The United States has a federal government system, which means we have various levels of government (federal, state, and local) each with its own powers.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Together all levels of government consume about 18% of the country’s total output and employ about 22 million individuals.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The state and local levels of government employ over 19 million people and spend about $3.3 trillion a year.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A2BF3-04B6-49D0-1C01-26D842A72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991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D8B5-2E4B-44A2-8395-07F260A0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Income of State and Local Governments</a:t>
            </a:r>
          </a:p>
        </p:txBody>
      </p:sp>
      <p:pic>
        <p:nvPicPr>
          <p:cNvPr id="9" name="Picture 8" descr="A pie chart divided into 8 sectors shows data for income.">
            <a:extLst>
              <a:ext uri="{FF2B5EF4-FFF2-40B4-BE49-F238E27FC236}">
                <a16:creationId xmlns:a16="http://schemas.microsoft.com/office/drawing/2014/main" id="{141FD93E-53ED-309F-8F0E-6AF495BAD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174" y="1562099"/>
            <a:ext cx="6007652" cy="4305301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AE04D-135F-8E67-AA83-9543919F51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hlinkClick r:id="rId3" action="ppaction://hlinksldjump"/>
              </a:rPr>
              <a:t>Access the text alternative for slide images.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FDF9DE6-1D1F-BE40-3BDF-7C4DDF1435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Source: </a:t>
            </a:r>
            <a:r>
              <a:rPr lang="en-US" i="1" dirty="0"/>
              <a:t>State and Local Government Finance Estimates</a:t>
            </a:r>
            <a:r>
              <a:rPr lang="en-US" dirty="0"/>
              <a:t>, Bureau of the Census (www.census.gov).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A2BF3-04B6-49D0-1C01-26D842A72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203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D8B5-2E4B-44A2-8395-07F260A0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Expenditures of State and Local Governments</a:t>
            </a:r>
          </a:p>
        </p:txBody>
      </p:sp>
      <p:pic>
        <p:nvPicPr>
          <p:cNvPr id="5" name="Picture 4" descr="A pie chart divided into 8 sectors shows data for expenditures.">
            <a:extLst>
              <a:ext uri="{FF2B5EF4-FFF2-40B4-BE49-F238E27FC236}">
                <a16:creationId xmlns:a16="http://schemas.microsoft.com/office/drawing/2014/main" id="{34BE0036-D840-4252-0645-3107D6E20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660" y="1332799"/>
            <a:ext cx="7514680" cy="4728338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AE04D-135F-8E67-AA83-9543919F51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69564" y="6336792"/>
            <a:ext cx="2404872" cy="192024"/>
          </a:xfrm>
        </p:spPr>
        <p:txBody>
          <a:bodyPr/>
          <a:lstStyle/>
          <a:p>
            <a:r>
              <a:rPr lang="en-US" dirty="0">
                <a:hlinkClick r:id="rId3" action="ppaction://hlinksldjump"/>
              </a:rPr>
              <a:t>Access the text alternative for slide images.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FDF9DE6-1D1F-BE40-3BDF-7C4DDF1435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Source: </a:t>
            </a:r>
            <a:r>
              <a:rPr lang="en-US" i="1" dirty="0"/>
              <a:t>State and Local Government Finance Estimates</a:t>
            </a:r>
            <a:r>
              <a:rPr lang="en-US" dirty="0"/>
              <a:t>, Bureau of the Census (www.census.gov).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A2BF3-04B6-49D0-1C01-26D842A72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188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D8B5-2E4B-44A2-8395-07F260A0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Income of the Federal Government</a:t>
            </a:r>
          </a:p>
        </p:txBody>
      </p:sp>
      <p:pic>
        <p:nvPicPr>
          <p:cNvPr id="5" name="Picture 5" descr="A pie chart divided into 4 sectors shows data for income. ">
            <a:extLst>
              <a:ext uri="{FF2B5EF4-FFF2-40B4-BE49-F238E27FC236}">
                <a16:creationId xmlns:a16="http://schemas.microsoft.com/office/drawing/2014/main" id="{311504B3-5F26-5A3D-BF93-1DC8C2D6E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678" y="1447800"/>
            <a:ext cx="7096645" cy="39624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AE04D-135F-8E67-AA83-9543919F51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hlinkClick r:id="rId3" action="ppaction://hlinksldjump"/>
              </a:rPr>
              <a:t>Access the text alternative for slide images.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FDF9DE6-1D1F-BE40-3BDF-7C4DDF1435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Source: </a:t>
            </a:r>
            <a:r>
              <a:rPr lang="en-US" i="1" dirty="0"/>
              <a:t>Bureau of Economic Analysis </a:t>
            </a:r>
            <a:r>
              <a:rPr lang="en-US" dirty="0"/>
              <a:t>(www.bea.gov).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A2BF3-04B6-49D0-1C01-26D842A72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0794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D8B5-2E4B-44A2-8395-07F260A0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Expenditures of the Federal Government</a:t>
            </a:r>
          </a:p>
        </p:txBody>
      </p:sp>
      <p:pic>
        <p:nvPicPr>
          <p:cNvPr id="3" name="Picture 2" descr="A pie chart divided into 5 sectors shows data for expenditures. ">
            <a:extLst>
              <a:ext uri="{FF2B5EF4-FFF2-40B4-BE49-F238E27FC236}">
                <a16:creationId xmlns:a16="http://schemas.microsoft.com/office/drawing/2014/main" id="{FC0864F8-D167-511A-E8E3-55D7F00AD7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322" y="1619126"/>
            <a:ext cx="6795356" cy="3619748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AE04D-135F-8E67-AA83-9543919F51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hlinkClick r:id="rId3" action="ppaction://hlinksldjump"/>
              </a:rPr>
              <a:t>Access the text alternative for slide images.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FDF9DE6-1D1F-BE40-3BDF-7C4DDF1435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Source: </a:t>
            </a:r>
            <a:r>
              <a:rPr lang="en-US" i="1" dirty="0"/>
              <a:t>Bureau of Economic Analysis </a:t>
            </a:r>
            <a:r>
              <a:rPr lang="en-US" dirty="0"/>
              <a:t>(www.bea.gov).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A2BF3-04B6-49D0-1C01-26D842A72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1035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D8B5-2E4B-44A2-8395-07F260A0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Government as a Referee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FCF60-5D02-21C8-6037-215DE6782A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1" y="987552"/>
            <a:ext cx="7835900" cy="564184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Government sets the rules (laws) which regulate the interactions between households and businesses.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Some examples of laws: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Businesses have to comply with equal opportunity and labor laws.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Many working conditions are subject to government regulation, such as safety and overtime rules.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Businesses cannot meet with other businesses to agree on prices they will charge.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In some businesses, workers have to join a union to work at certain jobs.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A2BF3-04B6-49D0-1C01-26D842A72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1518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D8B5-2E4B-44A2-8395-07F260A0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 Roles of a Government in a Market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FCF60-5D02-21C8-6037-215DE6782A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987552"/>
            <a:ext cx="7949821" cy="564184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In its role as both an actor and a referee, government plays a variety of specific roles in the economy.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These roles include: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Providing a stable set of institutions and rules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Promoting effective and workable competition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Correcting for externalities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Ensuring economic stability and growth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Providing public goods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Adjusting for undesirable market results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A2BF3-04B6-49D0-1C01-26D842A72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0228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D8B5-2E4B-44A2-8395-07F260A0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FCF60-5D02-21C8-6037-215DE6782A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987552"/>
            <a:ext cx="7949821" cy="564184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Externality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: the effect of a decision on a third party not taken into account by the decision maker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Positive externality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: society as a whole benefits from the trade between the two parties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Example: education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Negative externality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: society as a whole is harmed by the trade between the two parties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Example: burning coal/pollution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Macroeconomic externalities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: externalities that affect the levels of unemployment, inflation, or growth in the economy as a whole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A2BF3-04B6-49D0-1C01-26D842A72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5665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D8B5-2E4B-44A2-8395-07F260A0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and Private Goods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FCF60-5D02-21C8-6037-215DE6782A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987552"/>
            <a:ext cx="8331958" cy="564184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Public good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is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a good that if supplied to one person must be supplied to all and whose consumption by one individual does not prevent its consumption by another individual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Example: national defense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Private good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is a good that, when consumed by one individual, cannot be consumed by another individual</a:t>
            </a:r>
          </a:p>
          <a:p>
            <a:pPr marL="347472" marR="0" lvl="1" indent="-347472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Example: apple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A2BF3-04B6-49D0-1C01-26D842A72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8225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D8B5-2E4B-44A2-8395-07F260A0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Demerit and Merit Goods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FCF60-5D02-21C8-6037-215DE6782A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987552"/>
            <a:ext cx="8331958" cy="339575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Demerit goods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are goods or activities that government believes are bad for people even though they choose to use the good or engage in the activities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Merit goods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t>are goods or activities that government believes are good for people even through they may choose not to engage in the activities or use the good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A2BF3-04B6-49D0-1C01-26D842A72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6770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D8B5-2E4B-44A2-8395-07F260A0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Failures and Government Failures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FCF60-5D02-21C8-6037-215DE6782A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987551"/>
            <a:ext cx="8331958" cy="43350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charset="0"/>
              </a:rPr>
              <a:t>Market failures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are situations in which the market does not lead to a desired result.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charset="0"/>
              </a:rPr>
              <a:t>Government failures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are situations in which the government intervenes and makes things worse.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Policy makers must decide which failure is the least problematic, a market or government failure.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A2BF3-04B6-49D0-1C01-26D842A72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2553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D8B5-2E4B-44A2-8395-07F260A0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Institutions and Corporations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FCF60-5D02-21C8-6037-215DE6782A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987551"/>
            <a:ext cx="8169212" cy="548148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charset="0"/>
              </a:rPr>
              <a:t>The U.S. economy makes up about 16% of the world output and consumption, but only 6% of the world’s land mass and just over 4% of the world’s population.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charset="0"/>
              </a:rPr>
              <a:t>U.S. economic institutions are integrated with the world’s economy.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charset="0"/>
              </a:rPr>
              <a:t>Global corporations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charset="0"/>
              </a:rPr>
              <a:t>are corporations with substantial operations in both production and sales in more than one country.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charset="0"/>
              </a:rPr>
              <a:t>Global corporations create jobs, bring new technologies, and provide competition for domestic companies.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A2BF3-04B6-49D0-1C01-26D842A72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5542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D8B5-2E4B-44A2-8395-07F260A0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Coordinating Global Issues </a:t>
            </a:r>
            <a:r>
              <a:rPr lang="en-US" sz="16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FCF60-5D02-21C8-6037-215DE6782A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987551"/>
            <a:ext cx="8169212" cy="548148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There is no global government to regulate global corporations, but governments have developed international institutions to promote negotiations and coordinate economic relations among countries.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Some examples of international institutions: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The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United Nations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is an organization designed to achieve international cooperation, but it has no ability to tax or enforce its policies on its members.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The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World Bank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is a multinational, international financial institution that works to secure loans for developing countries.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A2BF3-04B6-49D0-1C01-26D842A72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5684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D8B5-2E4B-44A2-8395-07F260A0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Coordinating Global Issues </a:t>
            </a:r>
            <a:r>
              <a:rPr lang="en-US" sz="1600" dirty="0"/>
              <a:t>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FCF60-5D02-21C8-6037-215DE6782AF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987551"/>
            <a:ext cx="8169212" cy="548148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Additional examples of international institutions: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The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International Monetary Fund (IMF)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is a multinational, international financial institution concerned with monetary issues.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The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Group of Seven (G7)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meets to promote negotiations and coordinate economic relations among nations. These seven countries include Japan, Germany, Britain, France, United States, Canada, and Italy.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The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United States Mexico Canada Agreement (U</a:t>
            </a:r>
            <a:r>
              <a:rPr kumimoji="0" lang="en-US" sz="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S</a:t>
            </a:r>
            <a:r>
              <a:rPr kumimoji="0" lang="en-US" sz="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M</a:t>
            </a:r>
            <a:r>
              <a:rPr kumimoji="0" lang="en-US" sz="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C</a:t>
            </a:r>
            <a:r>
              <a:rPr kumimoji="0" lang="en-US" sz="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A)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,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formerly called the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North American Free Trade Act (N</a:t>
            </a:r>
            <a:r>
              <a:rPr kumimoji="0" lang="en-US" sz="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A</a:t>
            </a:r>
            <a:r>
              <a:rPr kumimoji="0" lang="en-US" sz="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F</a:t>
            </a:r>
            <a:r>
              <a:rPr kumimoji="0" lang="en-US" sz="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T</a:t>
            </a:r>
            <a:r>
              <a:rPr kumimoji="0" lang="en-US" sz="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A),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(body)"/>
                <a:ea typeface="+mn-ea"/>
                <a:cs typeface="Calibri (body)"/>
              </a:rPr>
              <a:t>is an organization devoted to reducing trade barriers between the United States, Mexico, Canada, and Mercosur (a trade organization for North, Central, and South American countries).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A2BF3-04B6-49D0-1C01-26D842A72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7160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3C4A4-F147-B684-4BFD-7F06C91C7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Accessibility Content: Text Alternatives for Images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3ECBE7-8D61-E252-8AD9-33A1A6DC01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0707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BEE29-2B89-3104-672A-CBD25F826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04800"/>
            <a:ext cx="8458200" cy="678611"/>
          </a:xfrm>
        </p:spPr>
        <p:txBody>
          <a:bodyPr>
            <a:noAutofit/>
          </a:bodyPr>
          <a:lstStyle/>
          <a:p>
            <a:r>
              <a:rPr lang="en-US" dirty="0"/>
              <a:t>Economic Institutions in a Market Economy - Text Alternative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19A6EA-ED13-75A7-5EA3-0F503DAA9E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81528" y="1068388"/>
            <a:ext cx="2980944" cy="225425"/>
          </a:xfrm>
        </p:spPr>
        <p:txBody>
          <a:bodyPr/>
          <a:lstStyle/>
          <a:p>
            <a:r>
              <a:rPr lang="en-US" dirty="0">
                <a:hlinkClick r:id="rId3" action="ppaction://hlinksldjump"/>
              </a:rPr>
              <a:t>Return to parent-slide containing images.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D2E3B05-DC3C-2F29-1141-8D65DC68E1A2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The government appears in the center which is linked to households (consumption) and business (production) through a two-way. The households (consumption) is linked to goods and factor market through two-way. The business (production) is linked to goods and factor market through two-way. The household (consumption) as well as business (production) are both linked to international connection through two-way.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D3A949-8738-777C-A94A-5760CF36B3A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081528" y="6355080"/>
            <a:ext cx="2980944" cy="228600"/>
          </a:xfrm>
        </p:spPr>
        <p:txBody>
          <a:bodyPr/>
          <a:lstStyle/>
          <a:p>
            <a:r>
              <a:rPr lang="en-US" dirty="0">
                <a:hlinkClick r:id="rId3" action="ppaction://hlinksldjump"/>
              </a:rPr>
              <a:t>Return to parent-slide containing images.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A8B22-26AC-5A4B-2746-898ADB1A8A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26412" y="6673531"/>
            <a:ext cx="355840" cy="161396"/>
          </a:xfrm>
        </p:spPr>
        <p:txBody>
          <a:bodyPr/>
          <a:lstStyle/>
          <a:p>
            <a:fld id="{68151E55-6873-49E2-B8D5-2F265E6F1973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4484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BEE29-2B89-3104-672A-CBD25F826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324" y="304800"/>
            <a:ext cx="8639352" cy="678611"/>
          </a:xfrm>
        </p:spPr>
        <p:txBody>
          <a:bodyPr>
            <a:noAutofit/>
          </a:bodyPr>
          <a:lstStyle/>
          <a:p>
            <a:r>
              <a:rPr lang="en-US" dirty="0"/>
              <a:t>Income of State and Local Governments - Text Alternative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19A6EA-ED13-75A7-5EA3-0F503DAA9E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81528" y="1068388"/>
            <a:ext cx="2980944" cy="225425"/>
          </a:xfrm>
        </p:spPr>
        <p:txBody>
          <a:bodyPr/>
          <a:lstStyle/>
          <a:p>
            <a:r>
              <a:rPr lang="en-US" dirty="0">
                <a:hlinkClick r:id="rId3" action="ppaction://hlinksldjump"/>
              </a:rPr>
              <a:t>Return to parent-slide containing images.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D2E3B05-DC3C-2F29-1141-8D65DC68E1A2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The data (in percentage) is as follows:</a:t>
            </a:r>
          </a:p>
          <a:p>
            <a:r>
              <a:rPr lang="en-US" dirty="0"/>
              <a:t>Sales tax, 16.</a:t>
            </a:r>
          </a:p>
          <a:p>
            <a:r>
              <a:rPr lang="en-US" dirty="0"/>
              <a:t>Property tax, 14.</a:t>
            </a:r>
          </a:p>
          <a:p>
            <a:r>
              <a:rPr lang="en-US" dirty="0"/>
              <a:t>Current charges, 14.</a:t>
            </a:r>
          </a:p>
          <a:p>
            <a:r>
              <a:rPr lang="en-US" dirty="0"/>
              <a:t>Income tax, 13.</a:t>
            </a:r>
          </a:p>
          <a:p>
            <a:r>
              <a:rPr lang="en-US" dirty="0"/>
              <a:t>Other taxes, 2.</a:t>
            </a:r>
          </a:p>
          <a:p>
            <a:r>
              <a:rPr lang="en-US" dirty="0"/>
              <a:t>Utilities, 4.</a:t>
            </a:r>
          </a:p>
          <a:p>
            <a:r>
              <a:rPr lang="en-US" dirty="0"/>
              <a:t>Other, 18.</a:t>
            </a:r>
          </a:p>
          <a:p>
            <a:r>
              <a:rPr lang="en-US" dirty="0"/>
              <a:t>Intergovernmental, 19.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D3A949-8738-777C-A94A-5760CF36B3A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081528" y="6355080"/>
            <a:ext cx="2980944" cy="228600"/>
          </a:xfrm>
        </p:spPr>
        <p:txBody>
          <a:bodyPr/>
          <a:lstStyle/>
          <a:p>
            <a:r>
              <a:rPr lang="en-US" dirty="0">
                <a:hlinkClick r:id="rId3" action="ppaction://hlinksldjump"/>
              </a:rPr>
              <a:t>Return to parent-slide containing images.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A8B22-26AC-5A4B-2746-898ADB1A8A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26412" y="6673531"/>
            <a:ext cx="355840" cy="161396"/>
          </a:xfrm>
        </p:spPr>
        <p:txBody>
          <a:bodyPr/>
          <a:lstStyle/>
          <a:p>
            <a:fld id="{68151E55-6873-49E2-B8D5-2F265E6F1973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012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BEE29-2B89-3104-672A-CBD25F826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04800"/>
            <a:ext cx="8458200" cy="678611"/>
          </a:xfrm>
        </p:spPr>
        <p:txBody>
          <a:bodyPr>
            <a:noAutofit/>
          </a:bodyPr>
          <a:lstStyle/>
          <a:p>
            <a:r>
              <a:rPr lang="en-US" dirty="0"/>
              <a:t>Expenditures of State and Local Governments - Text Alternative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19A6EA-ED13-75A7-5EA3-0F503DAA9E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81528" y="1068388"/>
            <a:ext cx="2980944" cy="225425"/>
          </a:xfrm>
        </p:spPr>
        <p:txBody>
          <a:bodyPr/>
          <a:lstStyle/>
          <a:p>
            <a:r>
              <a:rPr lang="en-US" dirty="0">
                <a:hlinkClick r:id="rId3" action="ppaction://hlinksldjump"/>
              </a:rPr>
              <a:t>Return to parent-slide containing images.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D2E3B05-DC3C-2F29-1141-8D65DC68E1A2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The data (in percentage) is as follows:</a:t>
            </a:r>
          </a:p>
          <a:p>
            <a:r>
              <a:rPr lang="en-US" dirty="0"/>
              <a:t>Health and welfare , 37.</a:t>
            </a:r>
          </a:p>
          <a:p>
            <a:r>
              <a:rPr lang="en-US" dirty="0"/>
              <a:t>Utilities, 6.</a:t>
            </a:r>
          </a:p>
          <a:p>
            <a:r>
              <a:rPr lang="en-US" dirty="0"/>
              <a:t>Public safety, 7.</a:t>
            </a:r>
          </a:p>
          <a:p>
            <a:r>
              <a:rPr lang="en-US" dirty="0"/>
              <a:t>Transportation, 6.</a:t>
            </a:r>
          </a:p>
          <a:p>
            <a:r>
              <a:rPr lang="en-US" dirty="0"/>
              <a:t>Administration, 4.</a:t>
            </a:r>
          </a:p>
          <a:p>
            <a:r>
              <a:rPr lang="en-US"/>
              <a:t>Environment and housing</a:t>
            </a:r>
            <a:r>
              <a:rPr lang="en-US" dirty="0"/>
              <a:t>, 5.</a:t>
            </a:r>
          </a:p>
          <a:p>
            <a:r>
              <a:rPr lang="en-US" dirty="0"/>
              <a:t>Other, 7.</a:t>
            </a:r>
          </a:p>
          <a:p>
            <a:r>
              <a:rPr lang="en-US" dirty="0"/>
              <a:t>Education, 28.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D3A949-8738-777C-A94A-5760CF36B3A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081528" y="6355080"/>
            <a:ext cx="2980944" cy="228600"/>
          </a:xfrm>
        </p:spPr>
        <p:txBody>
          <a:bodyPr/>
          <a:lstStyle/>
          <a:p>
            <a:r>
              <a:rPr lang="en-US" dirty="0">
                <a:hlinkClick r:id="rId3" action="ppaction://hlinksldjump"/>
              </a:rPr>
              <a:t>Return to parent-slide containing images.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A8B22-26AC-5A4B-2746-898ADB1A8A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26412" y="6673531"/>
            <a:ext cx="355840" cy="161396"/>
          </a:xfrm>
        </p:spPr>
        <p:txBody>
          <a:bodyPr/>
          <a:lstStyle/>
          <a:p>
            <a:fld id="{68151E55-6873-49E2-B8D5-2F265E6F1973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1535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BEE29-2B89-3104-672A-CBD25F826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04800"/>
            <a:ext cx="8458200" cy="678611"/>
          </a:xfrm>
        </p:spPr>
        <p:txBody>
          <a:bodyPr>
            <a:noAutofit/>
          </a:bodyPr>
          <a:lstStyle/>
          <a:p>
            <a:r>
              <a:rPr lang="en-US" dirty="0"/>
              <a:t>Income of the Federal Government - Text Alternative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19A6EA-ED13-75A7-5EA3-0F503DAA9E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81528" y="1068388"/>
            <a:ext cx="2980944" cy="225425"/>
          </a:xfrm>
        </p:spPr>
        <p:txBody>
          <a:bodyPr/>
          <a:lstStyle/>
          <a:p>
            <a:r>
              <a:rPr lang="en-US" dirty="0">
                <a:hlinkClick r:id="rId3" action="ppaction://hlinksldjump"/>
              </a:rPr>
              <a:t>Return to parent-slide containing images.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D2E3B05-DC3C-2F29-1141-8D65DC68E1A2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The data (in percentage) is as follows:</a:t>
            </a:r>
          </a:p>
          <a:p>
            <a:r>
              <a:rPr lang="en-US" dirty="0"/>
              <a:t>Social Security taxes and contributions, 39.</a:t>
            </a:r>
          </a:p>
          <a:p>
            <a:r>
              <a:rPr lang="en-US" dirty="0"/>
              <a:t>Individual income taxes, 46.</a:t>
            </a:r>
          </a:p>
          <a:p>
            <a:r>
              <a:rPr lang="en-US" dirty="0"/>
              <a:t>Corporate income taxes, 5.</a:t>
            </a:r>
          </a:p>
          <a:p>
            <a:r>
              <a:rPr lang="en-US" dirty="0"/>
              <a:t>Excise taxes and other, 10.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D3A949-8738-777C-A94A-5760CF36B3A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081528" y="6355080"/>
            <a:ext cx="2980944" cy="228600"/>
          </a:xfrm>
        </p:spPr>
        <p:txBody>
          <a:bodyPr/>
          <a:lstStyle/>
          <a:p>
            <a:r>
              <a:rPr lang="en-US" dirty="0">
                <a:hlinkClick r:id="rId3" action="ppaction://hlinksldjump"/>
              </a:rPr>
              <a:t>Return to parent-slide containing images.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A8B22-26AC-5A4B-2746-898ADB1A8A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26412" y="6673531"/>
            <a:ext cx="355840" cy="161396"/>
          </a:xfrm>
        </p:spPr>
        <p:txBody>
          <a:bodyPr/>
          <a:lstStyle/>
          <a:p>
            <a:fld id="{68151E55-6873-49E2-B8D5-2F265E6F1973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0046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BEE29-2B89-3104-672A-CBD25F826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04800"/>
            <a:ext cx="8458200" cy="678611"/>
          </a:xfrm>
        </p:spPr>
        <p:txBody>
          <a:bodyPr>
            <a:noAutofit/>
          </a:bodyPr>
          <a:lstStyle/>
          <a:p>
            <a:r>
              <a:rPr lang="en-US" dirty="0"/>
              <a:t>Expenditures of the Federal Government - Text Alternative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19A6EA-ED13-75A7-5EA3-0F503DAA9E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81528" y="1068388"/>
            <a:ext cx="2980944" cy="225425"/>
          </a:xfrm>
        </p:spPr>
        <p:txBody>
          <a:bodyPr/>
          <a:lstStyle/>
          <a:p>
            <a:r>
              <a:rPr lang="en-US" dirty="0">
                <a:hlinkClick r:id="rId3" action="ppaction://hlinksldjump"/>
              </a:rPr>
              <a:t>Return to parent-slide containing images.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D2E3B05-DC3C-2F29-1141-8D65DC68E1A2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The data (in percentage) is as follows:</a:t>
            </a:r>
          </a:p>
          <a:p>
            <a:r>
              <a:rPr lang="en-US" dirty="0"/>
              <a:t>National defense, 14.</a:t>
            </a:r>
          </a:p>
          <a:p>
            <a:r>
              <a:rPr lang="en-US" dirty="0"/>
              <a:t>Other, 10.</a:t>
            </a:r>
          </a:p>
          <a:p>
            <a:r>
              <a:rPr lang="en-US" dirty="0"/>
              <a:t>Interest, 12.</a:t>
            </a:r>
          </a:p>
          <a:p>
            <a:r>
              <a:rPr lang="en-US" dirty="0"/>
              <a:t>Health and education, 32.</a:t>
            </a:r>
          </a:p>
          <a:p>
            <a:r>
              <a:rPr lang="en-US" dirty="0"/>
              <a:t>Income security, 32.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D3A949-8738-777C-A94A-5760CF36B3A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081528" y="6355080"/>
            <a:ext cx="2980944" cy="228600"/>
          </a:xfrm>
        </p:spPr>
        <p:txBody>
          <a:bodyPr/>
          <a:lstStyle/>
          <a:p>
            <a:r>
              <a:rPr lang="en-US" dirty="0">
                <a:hlinkClick r:id="rId3" action="ppaction://hlinksldjump"/>
              </a:rPr>
              <a:t>Return to parent-slide containing images.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A8B22-26AC-5A4B-2746-898ADB1A8A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26412" y="6673531"/>
            <a:ext cx="355840" cy="161396"/>
          </a:xfrm>
        </p:spPr>
        <p:txBody>
          <a:bodyPr/>
          <a:lstStyle/>
          <a:p>
            <a:fld id="{68151E55-6873-49E2-B8D5-2F265E6F1973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963665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 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E7BC6287-1E57-46F8-B46D-CC0ECE7CEE8E}"/>
    </a:ext>
  </a:extLst>
</a:theme>
</file>

<file path=ppt/theme/theme2.xml><?xml version="1.0" encoding="utf-8"?>
<a:theme xmlns:a="http://schemas.openxmlformats.org/drawingml/2006/main" name="2_Title Slides 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E7BC6287-1E57-46F8-B46D-CC0ECE7CEE8E}"/>
    </a:ext>
  </a:extLst>
</a:theme>
</file>

<file path=ppt/theme/theme3.xml><?xml version="1.0" encoding="utf-8"?>
<a:theme xmlns:a="http://schemas.openxmlformats.org/drawingml/2006/main" name="MainContentSlide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B9FDA032-B3B1-4FDF-8A44-9303BC60C76A}"/>
    </a:ext>
  </a:extLst>
</a:theme>
</file>

<file path=ppt/theme/theme4.xml><?xml version="1.0" encoding="utf-8"?>
<a:theme xmlns:a="http://schemas.openxmlformats.org/drawingml/2006/main" name="1_MainContentSlide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B9FDA032-B3B1-4FDF-8A44-9303BC60C76A}"/>
    </a:ext>
  </a:extLst>
</a:theme>
</file>

<file path=ppt/theme/theme5.xml><?xml version="1.0" encoding="utf-8"?>
<a:theme xmlns:a="http://schemas.openxmlformats.org/drawingml/2006/main" name="Closing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AD8FA8EE-38E3-45B4-B8A8-91E7376F22D2}"/>
    </a:ext>
  </a:extLst>
</a:theme>
</file>

<file path=ppt/theme/theme6.xml><?xml version="1.0" encoding="utf-8"?>
<a:theme xmlns:a="http://schemas.openxmlformats.org/drawingml/2006/main" name="1_Closing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AD8FA8EE-38E3-45B4-B8A8-91E7376F22D2}"/>
    </a:ext>
  </a:extLst>
</a:theme>
</file>

<file path=ppt/theme/theme7.xml><?xml version="1.0" encoding="utf-8"?>
<a:theme xmlns:a="http://schemas.openxmlformats.org/drawingml/2006/main" name="DividerSlide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59A53402-BF8D-4356-9B02-35501F8B049D}"/>
    </a:ext>
  </a:extLst>
</a:theme>
</file>

<file path=ppt/theme/theme8.xml><?xml version="1.0" encoding="utf-8"?>
<a:theme xmlns:a="http://schemas.openxmlformats.org/drawingml/2006/main" name="1_DividerSlide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59A53402-BF8D-4356-9B02-35501F8B049D}"/>
    </a:ext>
  </a:extLst>
</a:theme>
</file>

<file path=ppt/theme/theme9.xml><?xml version="1.0" encoding="utf-8"?>
<a:theme xmlns:a="http://schemas.openxmlformats.org/drawingml/2006/main" name="ImageDescriptionAppendixSlide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002D0E3A-676D-4160-97AC-45FBF1A959AE}"/>
    </a:ext>
  </a:extLst>
</a:theme>
</file>

<file path=ppt/theme/theme10.xml><?xml version="1.0" encoding="utf-8"?>
<a:theme xmlns:a="http://schemas.openxmlformats.org/drawingml/2006/main" name="1_ImageDescriptionAppendixSlideMaster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21D45154-5908-4760-96C7-F0E2BCA85E9B}" vid="{002D0E3A-676D-4160-97AC-45FBF1A959AE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MHHE_Generic Accessible PPT Template_Editorial_v11_2020</Template>
  <TotalTime>2644</TotalTime>
  <Words>2120</Words>
  <Application>Microsoft Office PowerPoint</Application>
  <PresentationFormat>On-screen Show (4:3)</PresentationFormat>
  <Paragraphs>231</Paragraphs>
  <Slides>34</Slides>
  <Notes>5</Notes>
  <HiddenSlides>6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34</vt:i4>
      </vt:variant>
    </vt:vector>
  </HeadingPairs>
  <TitlesOfParts>
    <vt:vector size="49" baseType="lpstr">
      <vt:lpstr>Arial</vt:lpstr>
      <vt:lpstr>Arial Black</vt:lpstr>
      <vt:lpstr>Calibri</vt:lpstr>
      <vt:lpstr>Calibri (body)</vt:lpstr>
      <vt:lpstr>Calibri (body)</vt:lpstr>
      <vt:lpstr>Title Slides Master</vt:lpstr>
      <vt:lpstr>2_Title Slides Master</vt:lpstr>
      <vt:lpstr>MainContentSlideMaster</vt:lpstr>
      <vt:lpstr>1_MainContentSlideMaster</vt:lpstr>
      <vt:lpstr>ClosingMaster</vt:lpstr>
      <vt:lpstr>1_ClosingMaster</vt:lpstr>
      <vt:lpstr>DividerSlideMaster</vt:lpstr>
      <vt:lpstr>1_DividerSlideMaster</vt:lpstr>
      <vt:lpstr>ImageDescriptionAppendixSlideMaster</vt:lpstr>
      <vt:lpstr>1_ImageDescriptionAppendixSlideMaster</vt:lpstr>
      <vt:lpstr>CHAPTER 3</vt:lpstr>
      <vt:lpstr>Learning Objectives</vt:lpstr>
      <vt:lpstr>Economic Systems 1</vt:lpstr>
      <vt:lpstr>Economic Systems 2</vt:lpstr>
      <vt:lpstr>Capitalism and Socialism</vt:lpstr>
      <vt:lpstr>Socialism 1</vt:lpstr>
      <vt:lpstr>Socialism 2</vt:lpstr>
      <vt:lpstr>Economic Institutions in a Market Economy</vt:lpstr>
      <vt:lpstr>Business </vt:lpstr>
      <vt:lpstr>Forms of Business</vt:lpstr>
      <vt:lpstr>Forms of Business: Advantages and Disadvantages</vt:lpstr>
      <vt:lpstr>Households </vt:lpstr>
      <vt:lpstr>U.S. Households as Suppliers of Labor</vt:lpstr>
      <vt:lpstr>The Roles of Government</vt:lpstr>
      <vt:lpstr>Government as an Actor</vt:lpstr>
      <vt:lpstr>Income of State and Local Governments</vt:lpstr>
      <vt:lpstr>Expenditures of State and Local Governments</vt:lpstr>
      <vt:lpstr>Income of the Federal Government</vt:lpstr>
      <vt:lpstr>Expenditures of the Federal Government</vt:lpstr>
      <vt:lpstr>Government as a Referee</vt:lpstr>
      <vt:lpstr>Six Roles of a Government in a Market</vt:lpstr>
      <vt:lpstr>Externalities</vt:lpstr>
      <vt:lpstr>Public and Private Goods</vt:lpstr>
      <vt:lpstr>Demerit and Merit Goods</vt:lpstr>
      <vt:lpstr>Market Failures and Government Failures</vt:lpstr>
      <vt:lpstr>Global Institutions and Corporations</vt:lpstr>
      <vt:lpstr>Coordinating Global Issues 1</vt:lpstr>
      <vt:lpstr>Coordinating Global Issues 2</vt:lpstr>
      <vt:lpstr>Accessibility Content: Text Alternatives for Images</vt:lpstr>
      <vt:lpstr>Economic Institutions in a Market Economy - Text Alternative</vt:lpstr>
      <vt:lpstr>Income of State and Local Governments - Text Alternative</vt:lpstr>
      <vt:lpstr>Expenditures of State and Local Governments - Text Alternative</vt:lpstr>
      <vt:lpstr>Income of the Federal Government - Text Alternative</vt:lpstr>
      <vt:lpstr>Expenditures of the Federal Government - Text Alternative</vt:lpstr>
    </vt:vector>
  </TitlesOfParts>
  <Company>The McGraw-Hill Companies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03: Economic Institutions</dc:title>
  <dc:creator>MHE</dc:creator>
  <cp:keywords>PPT</cp:keywords>
  <cp:lastModifiedBy>Ozen, Ilhan Can</cp:lastModifiedBy>
  <cp:revision>1144</cp:revision>
  <dcterms:created xsi:type="dcterms:W3CDTF">2022-10-14T14:05:43Z</dcterms:created>
  <dcterms:modified xsi:type="dcterms:W3CDTF">2024-10-06T13:44:50Z</dcterms:modified>
</cp:coreProperties>
</file>