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704" r:id="rId1"/>
  </p:sldMasterIdLst>
  <p:notesMasterIdLst>
    <p:notesMasterId r:id="rId16"/>
  </p:notesMasterIdLst>
  <p:handoutMasterIdLst>
    <p:handoutMasterId r:id="rId17"/>
  </p:handoutMasterIdLst>
  <p:sldIdLst>
    <p:sldId id="257" r:id="rId2"/>
    <p:sldId id="258" r:id="rId3"/>
    <p:sldId id="309" r:id="rId4"/>
    <p:sldId id="310" r:id="rId5"/>
    <p:sldId id="311" r:id="rId6"/>
    <p:sldId id="259" r:id="rId7"/>
    <p:sldId id="260" r:id="rId8"/>
    <p:sldId id="262" r:id="rId9"/>
    <p:sldId id="261" r:id="rId10"/>
    <p:sldId id="263" r:id="rId11"/>
    <p:sldId id="264" r:id="rId12"/>
    <p:sldId id="265" r:id="rId13"/>
    <p:sldId id="312" r:id="rId14"/>
    <p:sldId id="266" r:id="rId15"/>
  </p:sldIdLst>
  <p:sldSz cx="12188825" cy="6858000"/>
  <p:notesSz cx="6858000" cy="9144000"/>
  <p:defaultTextStyle>
    <a:defPPr rtl="0">
      <a:defRPr lang="tr-tr"/>
    </a:defPPr>
    <a:lvl1pPr marL="0" algn="l" defTabSz="1218987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1pPr>
    <a:lvl2pPr marL="609493" algn="l" defTabSz="1218987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2pPr>
    <a:lvl3pPr marL="1218987" algn="l" defTabSz="1218987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3pPr>
    <a:lvl4pPr marL="1828480" algn="l" defTabSz="1218987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4pPr>
    <a:lvl5pPr marL="2437973" algn="l" defTabSz="1218987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5pPr>
    <a:lvl6pPr marL="3047467" algn="l" defTabSz="1218987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6pPr>
    <a:lvl7pPr marL="3656960" algn="l" defTabSz="1218987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7pPr>
    <a:lvl8pPr marL="4266453" algn="l" defTabSz="1218987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8pPr>
    <a:lvl9pPr marL="4875947" algn="l" defTabSz="1218987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orient="horz" pos="945">
          <p15:clr>
            <a:srgbClr val="A4A3A4"/>
          </p15:clr>
        </p15:guide>
        <p15:guide id="3" orient="horz" pos="3888">
          <p15:clr>
            <a:srgbClr val="A4A3A4"/>
          </p15:clr>
        </p15:guide>
        <p15:guide id="4" orient="horz" pos="192">
          <p15:clr>
            <a:srgbClr val="A4A3A4"/>
          </p15:clr>
        </p15:guide>
        <p15:guide id="5" orient="horz" pos="1072">
          <p15:clr>
            <a:srgbClr val="A4A3A4"/>
          </p15:clr>
        </p15:guide>
        <p15:guide id="6" pos="3839">
          <p15:clr>
            <a:srgbClr val="A4A3A4"/>
          </p15:clr>
        </p15:guide>
        <p15:guide id="7" pos="704">
          <p15:clr>
            <a:srgbClr val="A4A3A4"/>
          </p15:clr>
        </p15:guide>
        <p15:guide id="8" pos="7102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lenovo" initials="l" lastIdx="0" clrIdx="0">
    <p:extLst>
      <p:ext uri="{19B8F6BF-5375-455C-9EA6-DF929625EA0E}">
        <p15:presenceInfo xmlns:p15="http://schemas.microsoft.com/office/powerpoint/2012/main" userId="lenovo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BDBED569-4797-4DF1-A0F4-6AAB3CD982D8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B301B821-A1FF-4177-AEE7-76D212191A09}" styleName="Medium Style 1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5FD0F851-EC5A-4D38-B0AD-8093EC10F338}" styleName="Light Style 1 - Accent 5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BDBED569-4797-4DF1-A0F4-6AAB3CD982D8}" styleName="Light Style 3 - Accent 5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6182" autoAdjust="0"/>
  </p:normalViewPr>
  <p:slideViewPr>
    <p:cSldViewPr showGuides="1">
      <p:cViewPr varScale="1">
        <p:scale>
          <a:sx n="68" d="100"/>
          <a:sy n="68" d="100"/>
        </p:scale>
        <p:origin x="616" y="48"/>
      </p:cViewPr>
      <p:guideLst>
        <p:guide orient="horz" pos="2160"/>
        <p:guide orient="horz" pos="945"/>
        <p:guide orient="horz" pos="3888"/>
        <p:guide orient="horz" pos="192"/>
        <p:guide orient="horz" pos="1072"/>
        <p:guide pos="3839"/>
        <p:guide pos="704"/>
        <p:guide pos="7102"/>
      </p:guideLst>
    </p:cSldViewPr>
  </p:slideViewPr>
  <p:outlineViewPr>
    <p:cViewPr>
      <p:scale>
        <a:sx n="33" d="100"/>
        <a:sy n="33" d="100"/>
      </p:scale>
      <p:origin x="0" y="-2886"/>
    </p:cViewPr>
  </p:outlineViewPr>
  <p:notesTextViewPr>
    <p:cViewPr>
      <p:scale>
        <a:sx n="3" d="2"/>
        <a:sy n="3" d="2"/>
      </p:scale>
      <p:origin x="0" y="0"/>
    </p:cViewPr>
  </p:notesTextViewPr>
  <p:notesViewPr>
    <p:cSldViewPr>
      <p:cViewPr varScale="1">
        <p:scale>
          <a:sx n="90" d="100"/>
          <a:sy n="90" d="100"/>
        </p:scale>
        <p:origin x="3774" y="96"/>
      </p:cViewPr>
      <p:guideLst>
        <p:guide orient="horz" pos="2880"/>
        <p:guide pos="216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commentAuthors" Target="commentAuthors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0_1">
  <dgm:title val=""/>
  <dgm:desc val=""/>
  <dgm:catLst>
    <dgm:cat type="mainScheme" pri="10100"/>
  </dgm:catLst>
  <dgm:styleLbl name="node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3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4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dk1">
        <a:alpha val="4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1">
        <a:shade val="8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1">
        <a:tint val="50000"/>
        <a:alpha val="4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07947451-5F33-461A-9054-D0B787EFBBF1}" type="doc">
      <dgm:prSet loTypeId="urn:microsoft.com/office/officeart/2005/8/layout/hierarchy5" loCatId="hierarchy" qsTypeId="urn:microsoft.com/office/officeart/2005/8/quickstyle/simple5" qsCatId="simple" csTypeId="urn:microsoft.com/office/officeart/2005/8/colors/accent0_1" csCatId="mainScheme" phldr="1"/>
      <dgm:spPr/>
      <dgm:t>
        <a:bodyPr/>
        <a:lstStyle/>
        <a:p>
          <a:endParaRPr lang="tr-TR"/>
        </a:p>
      </dgm:t>
    </dgm:pt>
    <dgm:pt modelId="{0EBB762F-5C0E-4718-A2AF-5AED07F9D2E5}">
      <dgm:prSet phldrT="[Text]"/>
      <dgm:spPr/>
      <dgm:t>
        <a:bodyPr/>
        <a:lstStyle/>
        <a:p>
          <a:r>
            <a:rPr lang="tr-TR" dirty="0">
              <a:solidFill>
                <a:srgbClr val="C00000"/>
              </a:solidFill>
            </a:rPr>
            <a:t>Population</a:t>
          </a:r>
        </a:p>
      </dgm:t>
    </dgm:pt>
    <dgm:pt modelId="{4E9D7054-9EC8-4FD6-93B6-A38884ED636A}" type="parTrans" cxnId="{568ABBBC-DC8D-497E-89EF-6F417138E988}">
      <dgm:prSet/>
      <dgm:spPr/>
      <dgm:t>
        <a:bodyPr/>
        <a:lstStyle/>
        <a:p>
          <a:endParaRPr lang="tr-TR">
            <a:solidFill>
              <a:srgbClr val="C00000"/>
            </a:solidFill>
          </a:endParaRPr>
        </a:p>
      </dgm:t>
    </dgm:pt>
    <dgm:pt modelId="{7CA8742A-07AD-463E-B7AE-0B915837022B}" type="sibTrans" cxnId="{568ABBBC-DC8D-497E-89EF-6F417138E988}">
      <dgm:prSet/>
      <dgm:spPr/>
      <dgm:t>
        <a:bodyPr/>
        <a:lstStyle/>
        <a:p>
          <a:endParaRPr lang="tr-TR">
            <a:solidFill>
              <a:srgbClr val="C00000"/>
            </a:solidFill>
          </a:endParaRPr>
        </a:p>
      </dgm:t>
    </dgm:pt>
    <dgm:pt modelId="{04A04312-4E5D-4D57-8DDD-06D9C99BCE86}" type="asst">
      <dgm:prSet phldrT="[Text]"/>
      <dgm:spPr/>
      <dgm:t>
        <a:bodyPr/>
        <a:lstStyle/>
        <a:p>
          <a:r>
            <a:rPr lang="tr-TR" dirty="0">
              <a:solidFill>
                <a:srgbClr val="C00000"/>
              </a:solidFill>
            </a:rPr>
            <a:t>Non-institutional civilian population</a:t>
          </a:r>
        </a:p>
      </dgm:t>
    </dgm:pt>
    <dgm:pt modelId="{DED38091-6B4E-4134-8443-69BE448C71A3}" type="parTrans" cxnId="{ADD691CC-0E13-4AF3-823F-4C186603BDD8}">
      <dgm:prSet/>
      <dgm:spPr/>
      <dgm:t>
        <a:bodyPr/>
        <a:lstStyle/>
        <a:p>
          <a:endParaRPr lang="tr-TR">
            <a:solidFill>
              <a:srgbClr val="C00000"/>
            </a:solidFill>
          </a:endParaRPr>
        </a:p>
      </dgm:t>
    </dgm:pt>
    <dgm:pt modelId="{05114521-5F05-41EF-9AB5-456C0E3E630C}" type="sibTrans" cxnId="{ADD691CC-0E13-4AF3-823F-4C186603BDD8}">
      <dgm:prSet/>
      <dgm:spPr/>
      <dgm:t>
        <a:bodyPr/>
        <a:lstStyle/>
        <a:p>
          <a:endParaRPr lang="tr-TR">
            <a:solidFill>
              <a:srgbClr val="C00000"/>
            </a:solidFill>
          </a:endParaRPr>
        </a:p>
      </dgm:t>
    </dgm:pt>
    <dgm:pt modelId="{03F05488-0FF8-41D6-9005-D5A34E95CE3D}">
      <dgm:prSet phldrT="[Text]"/>
      <dgm:spPr/>
      <dgm:t>
        <a:bodyPr/>
        <a:lstStyle/>
        <a:p>
          <a:r>
            <a:rPr lang="tr-TR" dirty="0">
              <a:solidFill>
                <a:srgbClr val="C00000"/>
              </a:solidFill>
            </a:rPr>
            <a:t>Population not eligible for work</a:t>
          </a:r>
        </a:p>
      </dgm:t>
    </dgm:pt>
    <dgm:pt modelId="{2EEB0F4B-3D78-4E9E-BFBD-24B8A49B0C47}" type="parTrans" cxnId="{3CB2C743-D582-40D3-8730-FDFEB4B64CB9}">
      <dgm:prSet/>
      <dgm:spPr/>
      <dgm:t>
        <a:bodyPr/>
        <a:lstStyle/>
        <a:p>
          <a:endParaRPr lang="tr-TR">
            <a:solidFill>
              <a:srgbClr val="C00000"/>
            </a:solidFill>
          </a:endParaRPr>
        </a:p>
      </dgm:t>
    </dgm:pt>
    <dgm:pt modelId="{FD210FCA-056B-49BA-84BF-DAC08E810A9D}" type="sibTrans" cxnId="{3CB2C743-D582-40D3-8730-FDFEB4B64CB9}">
      <dgm:prSet/>
      <dgm:spPr/>
      <dgm:t>
        <a:bodyPr/>
        <a:lstStyle/>
        <a:p>
          <a:endParaRPr lang="tr-TR">
            <a:solidFill>
              <a:srgbClr val="C00000"/>
            </a:solidFill>
          </a:endParaRPr>
        </a:p>
      </dgm:t>
    </dgm:pt>
    <dgm:pt modelId="{F8312B83-371F-4C64-9997-F55AA3F6B915}">
      <dgm:prSet/>
      <dgm:spPr/>
      <dgm:t>
        <a:bodyPr/>
        <a:lstStyle/>
        <a:p>
          <a:r>
            <a:rPr lang="en-US" dirty="0">
              <a:solidFill>
                <a:srgbClr val="C00000"/>
              </a:solidFill>
            </a:rPr>
            <a:t>Working age (15 and above)</a:t>
          </a:r>
          <a:endParaRPr lang="tr-TR" dirty="0">
            <a:solidFill>
              <a:srgbClr val="C00000"/>
            </a:solidFill>
          </a:endParaRPr>
        </a:p>
      </dgm:t>
    </dgm:pt>
    <dgm:pt modelId="{650A7D25-4D69-45A2-A560-3C570C7F6B5E}" type="parTrans" cxnId="{8CAFFB56-9AFD-4070-884F-C1597ABE8157}">
      <dgm:prSet/>
      <dgm:spPr/>
      <dgm:t>
        <a:bodyPr/>
        <a:lstStyle/>
        <a:p>
          <a:endParaRPr lang="tr-TR">
            <a:solidFill>
              <a:srgbClr val="C00000"/>
            </a:solidFill>
          </a:endParaRPr>
        </a:p>
      </dgm:t>
    </dgm:pt>
    <dgm:pt modelId="{AC21193A-A0B7-41B0-BDD2-23584454AA8E}" type="sibTrans" cxnId="{8CAFFB56-9AFD-4070-884F-C1597ABE8157}">
      <dgm:prSet/>
      <dgm:spPr/>
      <dgm:t>
        <a:bodyPr/>
        <a:lstStyle/>
        <a:p>
          <a:endParaRPr lang="tr-TR">
            <a:solidFill>
              <a:srgbClr val="C00000"/>
            </a:solidFill>
          </a:endParaRPr>
        </a:p>
      </dgm:t>
    </dgm:pt>
    <dgm:pt modelId="{48A00654-80B1-4A6B-A75A-130B259272BD}">
      <dgm:prSet/>
      <dgm:spPr/>
      <dgm:t>
        <a:bodyPr/>
        <a:lstStyle/>
        <a:p>
          <a:r>
            <a:rPr lang="en-US" dirty="0">
              <a:solidFill>
                <a:srgbClr val="C00000"/>
              </a:solidFill>
            </a:rPr>
            <a:t>Below Working age (below 15)</a:t>
          </a:r>
          <a:endParaRPr lang="tr-TR" dirty="0">
            <a:solidFill>
              <a:srgbClr val="C00000"/>
            </a:solidFill>
          </a:endParaRPr>
        </a:p>
      </dgm:t>
    </dgm:pt>
    <dgm:pt modelId="{8392D09F-6F51-4B2B-B793-F3312501EE5E}" type="parTrans" cxnId="{7F231D16-281A-47E3-B3F0-4F57611CE292}">
      <dgm:prSet/>
      <dgm:spPr/>
      <dgm:t>
        <a:bodyPr/>
        <a:lstStyle/>
        <a:p>
          <a:endParaRPr lang="tr-TR">
            <a:solidFill>
              <a:srgbClr val="C00000"/>
            </a:solidFill>
          </a:endParaRPr>
        </a:p>
      </dgm:t>
    </dgm:pt>
    <dgm:pt modelId="{75BF7DEE-E2FB-41F0-BC41-1743EE7635CB}" type="sibTrans" cxnId="{7F231D16-281A-47E3-B3F0-4F57611CE292}">
      <dgm:prSet/>
      <dgm:spPr/>
      <dgm:t>
        <a:bodyPr/>
        <a:lstStyle/>
        <a:p>
          <a:endParaRPr lang="tr-TR">
            <a:solidFill>
              <a:srgbClr val="C00000"/>
            </a:solidFill>
          </a:endParaRPr>
        </a:p>
      </dgm:t>
    </dgm:pt>
    <dgm:pt modelId="{D929D851-090B-49BC-81F8-04F00819FACE}">
      <dgm:prSet/>
      <dgm:spPr/>
      <dgm:t>
        <a:bodyPr/>
        <a:lstStyle/>
        <a:p>
          <a:r>
            <a:rPr lang="en-US" dirty="0">
              <a:solidFill>
                <a:srgbClr val="C00000"/>
              </a:solidFill>
            </a:rPr>
            <a:t>Labor force</a:t>
          </a:r>
          <a:endParaRPr lang="tr-TR" dirty="0">
            <a:solidFill>
              <a:srgbClr val="C00000"/>
            </a:solidFill>
          </a:endParaRPr>
        </a:p>
      </dgm:t>
    </dgm:pt>
    <dgm:pt modelId="{562FB536-2DAF-4B05-BCF3-5F4A95E136F7}" type="parTrans" cxnId="{31CA226D-F86D-4B9F-B867-099924C10E2E}">
      <dgm:prSet/>
      <dgm:spPr/>
      <dgm:t>
        <a:bodyPr/>
        <a:lstStyle/>
        <a:p>
          <a:endParaRPr lang="tr-TR">
            <a:solidFill>
              <a:srgbClr val="C00000"/>
            </a:solidFill>
          </a:endParaRPr>
        </a:p>
      </dgm:t>
    </dgm:pt>
    <dgm:pt modelId="{C254C2C3-EBA8-4516-9A33-C80EB5E225D4}" type="sibTrans" cxnId="{31CA226D-F86D-4B9F-B867-099924C10E2E}">
      <dgm:prSet/>
      <dgm:spPr/>
      <dgm:t>
        <a:bodyPr/>
        <a:lstStyle/>
        <a:p>
          <a:endParaRPr lang="tr-TR">
            <a:solidFill>
              <a:srgbClr val="C00000"/>
            </a:solidFill>
          </a:endParaRPr>
        </a:p>
      </dgm:t>
    </dgm:pt>
    <dgm:pt modelId="{09082241-EB6F-4287-A06C-148415896450}">
      <dgm:prSet/>
      <dgm:spPr/>
      <dgm:t>
        <a:bodyPr/>
        <a:lstStyle/>
        <a:p>
          <a:r>
            <a:rPr lang="en-US" dirty="0">
              <a:solidFill>
                <a:srgbClr val="C00000"/>
              </a:solidFill>
            </a:rPr>
            <a:t>Not in labor force</a:t>
          </a:r>
          <a:endParaRPr lang="tr-TR" dirty="0">
            <a:solidFill>
              <a:srgbClr val="C00000"/>
            </a:solidFill>
          </a:endParaRPr>
        </a:p>
      </dgm:t>
    </dgm:pt>
    <dgm:pt modelId="{1462C51E-BAD4-4F2B-BCA5-D0A72B3D8C01}" type="parTrans" cxnId="{9E43ABA3-C702-48CE-A207-B6D30A8D42EB}">
      <dgm:prSet/>
      <dgm:spPr/>
      <dgm:t>
        <a:bodyPr/>
        <a:lstStyle/>
        <a:p>
          <a:endParaRPr lang="tr-TR">
            <a:solidFill>
              <a:srgbClr val="C00000"/>
            </a:solidFill>
          </a:endParaRPr>
        </a:p>
      </dgm:t>
    </dgm:pt>
    <dgm:pt modelId="{0DBCA2D7-E47A-4309-AF1B-005BAA7E67A3}" type="sibTrans" cxnId="{9E43ABA3-C702-48CE-A207-B6D30A8D42EB}">
      <dgm:prSet/>
      <dgm:spPr/>
      <dgm:t>
        <a:bodyPr/>
        <a:lstStyle/>
        <a:p>
          <a:endParaRPr lang="tr-TR">
            <a:solidFill>
              <a:srgbClr val="C00000"/>
            </a:solidFill>
          </a:endParaRPr>
        </a:p>
      </dgm:t>
    </dgm:pt>
    <dgm:pt modelId="{F8A37305-9B19-4CD8-A8B0-65344E7A5D2C}">
      <dgm:prSet/>
      <dgm:spPr/>
      <dgm:t>
        <a:bodyPr/>
        <a:lstStyle/>
        <a:p>
          <a:r>
            <a:rPr lang="en-US" dirty="0">
              <a:solidFill>
                <a:srgbClr val="C00000"/>
              </a:solidFill>
            </a:rPr>
            <a:t>Employed</a:t>
          </a:r>
        </a:p>
      </dgm:t>
    </dgm:pt>
    <dgm:pt modelId="{2C84A04A-8660-462A-824B-27484EB77B6C}" type="parTrans" cxnId="{7D0824EB-C660-4F7F-9AF5-596C4039D72B}">
      <dgm:prSet/>
      <dgm:spPr/>
      <dgm:t>
        <a:bodyPr/>
        <a:lstStyle/>
        <a:p>
          <a:endParaRPr lang="en-US">
            <a:solidFill>
              <a:srgbClr val="C00000"/>
            </a:solidFill>
          </a:endParaRPr>
        </a:p>
      </dgm:t>
    </dgm:pt>
    <dgm:pt modelId="{3AC79B75-F3FF-4DE3-AB0B-1DF9A054D44A}" type="sibTrans" cxnId="{7D0824EB-C660-4F7F-9AF5-596C4039D72B}">
      <dgm:prSet/>
      <dgm:spPr/>
      <dgm:t>
        <a:bodyPr/>
        <a:lstStyle/>
        <a:p>
          <a:endParaRPr lang="en-US">
            <a:solidFill>
              <a:srgbClr val="C00000"/>
            </a:solidFill>
          </a:endParaRPr>
        </a:p>
      </dgm:t>
    </dgm:pt>
    <dgm:pt modelId="{F2E51407-C80C-480F-A8D0-F4A998D5B73C}">
      <dgm:prSet/>
      <dgm:spPr/>
      <dgm:t>
        <a:bodyPr/>
        <a:lstStyle/>
        <a:p>
          <a:r>
            <a:rPr lang="en-US" dirty="0">
              <a:solidFill>
                <a:srgbClr val="C00000"/>
              </a:solidFill>
            </a:rPr>
            <a:t>Unemployed</a:t>
          </a:r>
        </a:p>
      </dgm:t>
    </dgm:pt>
    <dgm:pt modelId="{155EB889-98E3-4372-B5D0-E5389D64C572}" type="parTrans" cxnId="{D6E3EB52-3677-4B1F-8A88-BA045189E5D6}">
      <dgm:prSet/>
      <dgm:spPr/>
      <dgm:t>
        <a:bodyPr/>
        <a:lstStyle/>
        <a:p>
          <a:endParaRPr lang="en-US">
            <a:solidFill>
              <a:srgbClr val="C00000"/>
            </a:solidFill>
          </a:endParaRPr>
        </a:p>
      </dgm:t>
    </dgm:pt>
    <dgm:pt modelId="{29896E94-B03E-47D4-BD1C-E0148A22E74C}" type="sibTrans" cxnId="{D6E3EB52-3677-4B1F-8A88-BA045189E5D6}">
      <dgm:prSet/>
      <dgm:spPr/>
      <dgm:t>
        <a:bodyPr/>
        <a:lstStyle/>
        <a:p>
          <a:endParaRPr lang="en-US">
            <a:solidFill>
              <a:srgbClr val="C00000"/>
            </a:solidFill>
          </a:endParaRPr>
        </a:p>
      </dgm:t>
    </dgm:pt>
    <dgm:pt modelId="{AA3507C8-FB23-433A-BE0B-EA0C54DFDBB8}" type="pres">
      <dgm:prSet presAssocID="{07947451-5F33-461A-9054-D0B787EFBBF1}" presName="mainComposite" presStyleCnt="0">
        <dgm:presLayoutVars>
          <dgm:chPref val="1"/>
          <dgm:dir/>
          <dgm:animOne val="branch"/>
          <dgm:animLvl val="lvl"/>
          <dgm:resizeHandles val="exact"/>
        </dgm:presLayoutVars>
      </dgm:prSet>
      <dgm:spPr/>
    </dgm:pt>
    <dgm:pt modelId="{97FD6647-8A1D-4C88-A96B-72C1AE566AFA}" type="pres">
      <dgm:prSet presAssocID="{07947451-5F33-461A-9054-D0B787EFBBF1}" presName="hierFlow" presStyleCnt="0"/>
      <dgm:spPr/>
    </dgm:pt>
    <dgm:pt modelId="{B9745A9F-2476-4ABC-A4CA-F4F68BD5761A}" type="pres">
      <dgm:prSet presAssocID="{07947451-5F33-461A-9054-D0B787EFBBF1}" presName="hierChild1" presStyleCnt="0">
        <dgm:presLayoutVars>
          <dgm:chPref val="1"/>
          <dgm:animOne val="branch"/>
          <dgm:animLvl val="lvl"/>
        </dgm:presLayoutVars>
      </dgm:prSet>
      <dgm:spPr/>
    </dgm:pt>
    <dgm:pt modelId="{CA3476B6-D4BB-410E-A8E0-1EB71637BEF3}" type="pres">
      <dgm:prSet presAssocID="{0EBB762F-5C0E-4718-A2AF-5AED07F9D2E5}" presName="Name17" presStyleCnt="0"/>
      <dgm:spPr/>
    </dgm:pt>
    <dgm:pt modelId="{5A389C35-0670-483B-8FB8-0BD4DA480288}" type="pres">
      <dgm:prSet presAssocID="{0EBB762F-5C0E-4718-A2AF-5AED07F9D2E5}" presName="level1Shape" presStyleLbl="node0" presStyleIdx="0" presStyleCnt="1">
        <dgm:presLayoutVars>
          <dgm:chPref val="3"/>
        </dgm:presLayoutVars>
      </dgm:prSet>
      <dgm:spPr/>
    </dgm:pt>
    <dgm:pt modelId="{AB7967F7-A1F9-4021-B952-C380F5BDFC2E}" type="pres">
      <dgm:prSet presAssocID="{0EBB762F-5C0E-4718-A2AF-5AED07F9D2E5}" presName="hierChild2" presStyleCnt="0"/>
      <dgm:spPr/>
    </dgm:pt>
    <dgm:pt modelId="{7355406B-B863-4F7A-AFFA-1C141DFE29E2}" type="pres">
      <dgm:prSet presAssocID="{DED38091-6B4E-4134-8443-69BE448C71A3}" presName="Name25" presStyleLbl="parChTrans1D2" presStyleIdx="0" presStyleCnt="2"/>
      <dgm:spPr/>
    </dgm:pt>
    <dgm:pt modelId="{C32344A1-2723-40B4-99DA-95475A730DA2}" type="pres">
      <dgm:prSet presAssocID="{DED38091-6B4E-4134-8443-69BE448C71A3}" presName="connTx" presStyleLbl="parChTrans1D2" presStyleIdx="0" presStyleCnt="2"/>
      <dgm:spPr/>
    </dgm:pt>
    <dgm:pt modelId="{D3AADAF8-785A-4676-81E3-2983E92178A3}" type="pres">
      <dgm:prSet presAssocID="{04A04312-4E5D-4D57-8DDD-06D9C99BCE86}" presName="Name30" presStyleCnt="0"/>
      <dgm:spPr/>
    </dgm:pt>
    <dgm:pt modelId="{132D06E8-D28F-4037-94C4-22DE9EB1E26D}" type="pres">
      <dgm:prSet presAssocID="{04A04312-4E5D-4D57-8DDD-06D9C99BCE86}" presName="level2Shape" presStyleLbl="asst1" presStyleIdx="0" presStyleCnt="1"/>
      <dgm:spPr/>
    </dgm:pt>
    <dgm:pt modelId="{734F9E3C-F208-4356-AF37-07336B9B5AFB}" type="pres">
      <dgm:prSet presAssocID="{04A04312-4E5D-4D57-8DDD-06D9C99BCE86}" presName="hierChild3" presStyleCnt="0"/>
      <dgm:spPr/>
    </dgm:pt>
    <dgm:pt modelId="{7081B30D-9F06-4E9C-92CF-E5FABC23FD28}" type="pres">
      <dgm:prSet presAssocID="{650A7D25-4D69-45A2-A560-3C570C7F6B5E}" presName="Name25" presStyleLbl="parChTrans1D3" presStyleIdx="0" presStyleCnt="2"/>
      <dgm:spPr/>
    </dgm:pt>
    <dgm:pt modelId="{A6B69129-7023-4ED9-8453-BEC936A0389E}" type="pres">
      <dgm:prSet presAssocID="{650A7D25-4D69-45A2-A560-3C570C7F6B5E}" presName="connTx" presStyleLbl="parChTrans1D3" presStyleIdx="0" presStyleCnt="2"/>
      <dgm:spPr/>
    </dgm:pt>
    <dgm:pt modelId="{72C48AD4-0DF3-441A-A84C-3F939B34122C}" type="pres">
      <dgm:prSet presAssocID="{F8312B83-371F-4C64-9997-F55AA3F6B915}" presName="Name30" presStyleCnt="0"/>
      <dgm:spPr/>
    </dgm:pt>
    <dgm:pt modelId="{59EA3DEC-A0C2-4DC1-9E5D-6D419EA5567B}" type="pres">
      <dgm:prSet presAssocID="{F8312B83-371F-4C64-9997-F55AA3F6B915}" presName="level2Shape" presStyleLbl="node3" presStyleIdx="0" presStyleCnt="2"/>
      <dgm:spPr/>
    </dgm:pt>
    <dgm:pt modelId="{C2D3A752-5AA7-49EF-99A9-4A1FF37A69AB}" type="pres">
      <dgm:prSet presAssocID="{F8312B83-371F-4C64-9997-F55AA3F6B915}" presName="hierChild3" presStyleCnt="0"/>
      <dgm:spPr/>
    </dgm:pt>
    <dgm:pt modelId="{495B1F4A-B7FF-46E7-A87B-1911B92665F0}" type="pres">
      <dgm:prSet presAssocID="{562FB536-2DAF-4B05-BCF3-5F4A95E136F7}" presName="Name25" presStyleLbl="parChTrans1D4" presStyleIdx="0" presStyleCnt="4"/>
      <dgm:spPr/>
    </dgm:pt>
    <dgm:pt modelId="{3FED270D-6520-4A25-8CCB-7DC48EE7F7BE}" type="pres">
      <dgm:prSet presAssocID="{562FB536-2DAF-4B05-BCF3-5F4A95E136F7}" presName="connTx" presStyleLbl="parChTrans1D4" presStyleIdx="0" presStyleCnt="4"/>
      <dgm:spPr/>
    </dgm:pt>
    <dgm:pt modelId="{D7D4DD8C-55A5-4EF7-8033-516468E1BAB4}" type="pres">
      <dgm:prSet presAssocID="{D929D851-090B-49BC-81F8-04F00819FACE}" presName="Name30" presStyleCnt="0"/>
      <dgm:spPr/>
    </dgm:pt>
    <dgm:pt modelId="{9AC036CC-12AD-485A-9187-C403ECD8A64E}" type="pres">
      <dgm:prSet presAssocID="{D929D851-090B-49BC-81F8-04F00819FACE}" presName="level2Shape" presStyleLbl="node4" presStyleIdx="0" presStyleCnt="4" custScaleX="104951"/>
      <dgm:spPr/>
    </dgm:pt>
    <dgm:pt modelId="{6290EB9C-AEF2-4497-88E2-02C8ABDD2D55}" type="pres">
      <dgm:prSet presAssocID="{D929D851-090B-49BC-81F8-04F00819FACE}" presName="hierChild3" presStyleCnt="0"/>
      <dgm:spPr/>
    </dgm:pt>
    <dgm:pt modelId="{70BBD079-9165-4216-84D0-7BD635735754}" type="pres">
      <dgm:prSet presAssocID="{2C84A04A-8660-462A-824B-27484EB77B6C}" presName="Name25" presStyleLbl="parChTrans1D4" presStyleIdx="1" presStyleCnt="4"/>
      <dgm:spPr/>
    </dgm:pt>
    <dgm:pt modelId="{C1D3F9A1-2D82-4E74-8955-63BA9E9CCA21}" type="pres">
      <dgm:prSet presAssocID="{2C84A04A-8660-462A-824B-27484EB77B6C}" presName="connTx" presStyleLbl="parChTrans1D4" presStyleIdx="1" presStyleCnt="4"/>
      <dgm:spPr/>
    </dgm:pt>
    <dgm:pt modelId="{FC1E1E26-ECD7-4095-822C-3DAF75BA128B}" type="pres">
      <dgm:prSet presAssocID="{F8A37305-9B19-4CD8-A8B0-65344E7A5D2C}" presName="Name30" presStyleCnt="0"/>
      <dgm:spPr/>
    </dgm:pt>
    <dgm:pt modelId="{5F4913E3-0E23-46EA-9C40-3B4FEA29BD43}" type="pres">
      <dgm:prSet presAssocID="{F8A37305-9B19-4CD8-A8B0-65344E7A5D2C}" presName="level2Shape" presStyleLbl="node4" presStyleIdx="1" presStyleCnt="4"/>
      <dgm:spPr/>
    </dgm:pt>
    <dgm:pt modelId="{60C5B5EA-8DAE-4C9B-BB81-90256BEE4915}" type="pres">
      <dgm:prSet presAssocID="{F8A37305-9B19-4CD8-A8B0-65344E7A5D2C}" presName="hierChild3" presStyleCnt="0"/>
      <dgm:spPr/>
    </dgm:pt>
    <dgm:pt modelId="{796F3007-D82E-4BDA-A875-50597975EEF7}" type="pres">
      <dgm:prSet presAssocID="{155EB889-98E3-4372-B5D0-E5389D64C572}" presName="Name25" presStyleLbl="parChTrans1D4" presStyleIdx="2" presStyleCnt="4"/>
      <dgm:spPr/>
    </dgm:pt>
    <dgm:pt modelId="{D49ABDA5-65BE-4287-80E3-84CC6B932F65}" type="pres">
      <dgm:prSet presAssocID="{155EB889-98E3-4372-B5D0-E5389D64C572}" presName="connTx" presStyleLbl="parChTrans1D4" presStyleIdx="2" presStyleCnt="4"/>
      <dgm:spPr/>
    </dgm:pt>
    <dgm:pt modelId="{C9484699-CD73-4D90-846B-94AA9A8E1055}" type="pres">
      <dgm:prSet presAssocID="{F2E51407-C80C-480F-A8D0-F4A998D5B73C}" presName="Name30" presStyleCnt="0"/>
      <dgm:spPr/>
    </dgm:pt>
    <dgm:pt modelId="{C7519330-56E1-4543-A93C-4E025122BCFC}" type="pres">
      <dgm:prSet presAssocID="{F2E51407-C80C-480F-A8D0-F4A998D5B73C}" presName="level2Shape" presStyleLbl="node4" presStyleIdx="2" presStyleCnt="4"/>
      <dgm:spPr/>
    </dgm:pt>
    <dgm:pt modelId="{DAD8C101-7785-47EF-A690-B910BF6604D1}" type="pres">
      <dgm:prSet presAssocID="{F2E51407-C80C-480F-A8D0-F4A998D5B73C}" presName="hierChild3" presStyleCnt="0"/>
      <dgm:spPr/>
    </dgm:pt>
    <dgm:pt modelId="{F99CBFDF-B570-4FD4-829B-B594E1CB48DB}" type="pres">
      <dgm:prSet presAssocID="{1462C51E-BAD4-4F2B-BCA5-D0A72B3D8C01}" presName="Name25" presStyleLbl="parChTrans1D4" presStyleIdx="3" presStyleCnt="4"/>
      <dgm:spPr/>
    </dgm:pt>
    <dgm:pt modelId="{766D406A-4BEA-4DC5-96A7-E7241BDD2792}" type="pres">
      <dgm:prSet presAssocID="{1462C51E-BAD4-4F2B-BCA5-D0A72B3D8C01}" presName="connTx" presStyleLbl="parChTrans1D4" presStyleIdx="3" presStyleCnt="4"/>
      <dgm:spPr/>
    </dgm:pt>
    <dgm:pt modelId="{A87E07A3-BC7B-4B08-9845-80376F92015D}" type="pres">
      <dgm:prSet presAssocID="{09082241-EB6F-4287-A06C-148415896450}" presName="Name30" presStyleCnt="0"/>
      <dgm:spPr/>
    </dgm:pt>
    <dgm:pt modelId="{7792D2FF-6607-4057-9182-38753C5BBA85}" type="pres">
      <dgm:prSet presAssocID="{09082241-EB6F-4287-A06C-148415896450}" presName="level2Shape" presStyleLbl="node4" presStyleIdx="3" presStyleCnt="4"/>
      <dgm:spPr/>
    </dgm:pt>
    <dgm:pt modelId="{61803434-628D-4A10-ACEB-EDFFDBA5C410}" type="pres">
      <dgm:prSet presAssocID="{09082241-EB6F-4287-A06C-148415896450}" presName="hierChild3" presStyleCnt="0"/>
      <dgm:spPr/>
    </dgm:pt>
    <dgm:pt modelId="{3CA93A3B-E04A-427C-BF06-C590413FAD78}" type="pres">
      <dgm:prSet presAssocID="{8392D09F-6F51-4B2B-B793-F3312501EE5E}" presName="Name25" presStyleLbl="parChTrans1D3" presStyleIdx="1" presStyleCnt="2"/>
      <dgm:spPr/>
    </dgm:pt>
    <dgm:pt modelId="{D8D52C39-7BC1-4A07-B9F2-9ABE593862F1}" type="pres">
      <dgm:prSet presAssocID="{8392D09F-6F51-4B2B-B793-F3312501EE5E}" presName="connTx" presStyleLbl="parChTrans1D3" presStyleIdx="1" presStyleCnt="2"/>
      <dgm:spPr/>
    </dgm:pt>
    <dgm:pt modelId="{87D09008-0F1E-4DE6-B106-324C3E18EDBC}" type="pres">
      <dgm:prSet presAssocID="{48A00654-80B1-4A6B-A75A-130B259272BD}" presName="Name30" presStyleCnt="0"/>
      <dgm:spPr/>
    </dgm:pt>
    <dgm:pt modelId="{EC31EF12-DE31-43DD-BC21-BE3CD00C903B}" type="pres">
      <dgm:prSet presAssocID="{48A00654-80B1-4A6B-A75A-130B259272BD}" presName="level2Shape" presStyleLbl="node3" presStyleIdx="1" presStyleCnt="2"/>
      <dgm:spPr/>
    </dgm:pt>
    <dgm:pt modelId="{ACD467F8-EC19-43C4-9F02-F3FF99F0A773}" type="pres">
      <dgm:prSet presAssocID="{48A00654-80B1-4A6B-A75A-130B259272BD}" presName="hierChild3" presStyleCnt="0"/>
      <dgm:spPr/>
    </dgm:pt>
    <dgm:pt modelId="{A7FC0FDD-7ADC-4640-BEC2-38577F393E52}" type="pres">
      <dgm:prSet presAssocID="{2EEB0F4B-3D78-4E9E-BFBD-24B8A49B0C47}" presName="Name25" presStyleLbl="parChTrans1D2" presStyleIdx="1" presStyleCnt="2"/>
      <dgm:spPr/>
    </dgm:pt>
    <dgm:pt modelId="{D825F130-D803-4F12-B4CA-1BE0E7758C19}" type="pres">
      <dgm:prSet presAssocID="{2EEB0F4B-3D78-4E9E-BFBD-24B8A49B0C47}" presName="connTx" presStyleLbl="parChTrans1D2" presStyleIdx="1" presStyleCnt="2"/>
      <dgm:spPr/>
    </dgm:pt>
    <dgm:pt modelId="{AF87D5CD-7B60-4E50-BAD9-093B87DFEEF7}" type="pres">
      <dgm:prSet presAssocID="{03F05488-0FF8-41D6-9005-D5A34E95CE3D}" presName="Name30" presStyleCnt="0"/>
      <dgm:spPr/>
    </dgm:pt>
    <dgm:pt modelId="{02FA8493-7202-4E92-BB3A-4B8288798302}" type="pres">
      <dgm:prSet presAssocID="{03F05488-0FF8-41D6-9005-D5A34E95CE3D}" presName="level2Shape" presStyleLbl="node2" presStyleIdx="0" presStyleCnt="1"/>
      <dgm:spPr/>
    </dgm:pt>
    <dgm:pt modelId="{DDBF8867-9AB7-4AA3-8E89-7601B78BDD65}" type="pres">
      <dgm:prSet presAssocID="{03F05488-0FF8-41D6-9005-D5A34E95CE3D}" presName="hierChild3" presStyleCnt="0"/>
      <dgm:spPr/>
    </dgm:pt>
    <dgm:pt modelId="{4B65C23C-B250-4CC5-882A-F911401326E1}" type="pres">
      <dgm:prSet presAssocID="{07947451-5F33-461A-9054-D0B787EFBBF1}" presName="bgShapesFlow" presStyleCnt="0"/>
      <dgm:spPr/>
    </dgm:pt>
  </dgm:ptLst>
  <dgm:cxnLst>
    <dgm:cxn modelId="{90098101-21DB-4A00-B284-B8DF584BFE45}" type="presOf" srcId="{562FB536-2DAF-4B05-BCF3-5F4A95E136F7}" destId="{3FED270D-6520-4A25-8CCB-7DC48EE7F7BE}" srcOrd="1" destOrd="0" presId="urn:microsoft.com/office/officeart/2005/8/layout/hierarchy5"/>
    <dgm:cxn modelId="{A05D0E02-FB3C-4EE3-AAB8-6F78E879E314}" type="presOf" srcId="{03F05488-0FF8-41D6-9005-D5A34E95CE3D}" destId="{02FA8493-7202-4E92-BB3A-4B8288798302}" srcOrd="0" destOrd="0" presId="urn:microsoft.com/office/officeart/2005/8/layout/hierarchy5"/>
    <dgm:cxn modelId="{7F231D16-281A-47E3-B3F0-4F57611CE292}" srcId="{04A04312-4E5D-4D57-8DDD-06D9C99BCE86}" destId="{48A00654-80B1-4A6B-A75A-130B259272BD}" srcOrd="1" destOrd="0" parTransId="{8392D09F-6F51-4B2B-B793-F3312501EE5E}" sibTransId="{75BF7DEE-E2FB-41F0-BC41-1743EE7635CB}"/>
    <dgm:cxn modelId="{00DBAA1A-00A5-4DED-9B1C-48C787BF5944}" type="presOf" srcId="{DED38091-6B4E-4134-8443-69BE448C71A3}" destId="{C32344A1-2723-40B4-99DA-95475A730DA2}" srcOrd="1" destOrd="0" presId="urn:microsoft.com/office/officeart/2005/8/layout/hierarchy5"/>
    <dgm:cxn modelId="{0762C21B-4C36-4465-8F53-08ABC52432A7}" type="presOf" srcId="{155EB889-98E3-4372-B5D0-E5389D64C572}" destId="{D49ABDA5-65BE-4287-80E3-84CC6B932F65}" srcOrd="1" destOrd="0" presId="urn:microsoft.com/office/officeart/2005/8/layout/hierarchy5"/>
    <dgm:cxn modelId="{99EE681E-B27D-4750-B374-C633D5A6F726}" type="presOf" srcId="{F8A37305-9B19-4CD8-A8B0-65344E7A5D2C}" destId="{5F4913E3-0E23-46EA-9C40-3B4FEA29BD43}" srcOrd="0" destOrd="0" presId="urn:microsoft.com/office/officeart/2005/8/layout/hierarchy5"/>
    <dgm:cxn modelId="{F658A130-EDF4-43CE-B44E-E84D7A148839}" type="presOf" srcId="{F8312B83-371F-4C64-9997-F55AA3F6B915}" destId="{59EA3DEC-A0C2-4DC1-9E5D-6D419EA5567B}" srcOrd="0" destOrd="0" presId="urn:microsoft.com/office/officeart/2005/8/layout/hierarchy5"/>
    <dgm:cxn modelId="{8B694D35-E561-45E2-B1E6-0793D560DF59}" type="presOf" srcId="{650A7D25-4D69-45A2-A560-3C570C7F6B5E}" destId="{A6B69129-7023-4ED9-8453-BEC936A0389E}" srcOrd="1" destOrd="0" presId="urn:microsoft.com/office/officeart/2005/8/layout/hierarchy5"/>
    <dgm:cxn modelId="{EDFEBC3F-89DB-40CE-8B2A-AC35A3EE186D}" type="presOf" srcId="{04A04312-4E5D-4D57-8DDD-06D9C99BCE86}" destId="{132D06E8-D28F-4037-94C4-22DE9EB1E26D}" srcOrd="0" destOrd="0" presId="urn:microsoft.com/office/officeart/2005/8/layout/hierarchy5"/>
    <dgm:cxn modelId="{3CB2C743-D582-40D3-8730-FDFEB4B64CB9}" srcId="{0EBB762F-5C0E-4718-A2AF-5AED07F9D2E5}" destId="{03F05488-0FF8-41D6-9005-D5A34E95CE3D}" srcOrd="1" destOrd="0" parTransId="{2EEB0F4B-3D78-4E9E-BFBD-24B8A49B0C47}" sibTransId="{FD210FCA-056B-49BA-84BF-DAC08E810A9D}"/>
    <dgm:cxn modelId="{24D5A547-001E-4F0D-B139-1B89D1F59969}" type="presOf" srcId="{8392D09F-6F51-4B2B-B793-F3312501EE5E}" destId="{3CA93A3B-E04A-427C-BF06-C590413FAD78}" srcOrd="0" destOrd="0" presId="urn:microsoft.com/office/officeart/2005/8/layout/hierarchy5"/>
    <dgm:cxn modelId="{8B681969-B67C-43F6-8083-5BA0AC63EFEC}" type="presOf" srcId="{D929D851-090B-49BC-81F8-04F00819FACE}" destId="{9AC036CC-12AD-485A-9187-C403ECD8A64E}" srcOrd="0" destOrd="0" presId="urn:microsoft.com/office/officeart/2005/8/layout/hierarchy5"/>
    <dgm:cxn modelId="{4F8C7D4A-174E-4DC2-8044-4821973A140B}" type="presOf" srcId="{650A7D25-4D69-45A2-A560-3C570C7F6B5E}" destId="{7081B30D-9F06-4E9C-92CF-E5FABC23FD28}" srcOrd="0" destOrd="0" presId="urn:microsoft.com/office/officeart/2005/8/layout/hierarchy5"/>
    <dgm:cxn modelId="{81C81B6B-452A-4E5C-9F99-53CF8F77C8BE}" type="presOf" srcId="{8392D09F-6F51-4B2B-B793-F3312501EE5E}" destId="{D8D52C39-7BC1-4A07-B9F2-9ABE593862F1}" srcOrd="1" destOrd="0" presId="urn:microsoft.com/office/officeart/2005/8/layout/hierarchy5"/>
    <dgm:cxn modelId="{FB102A6C-7062-4F94-A14A-8D14B336ACF9}" type="presOf" srcId="{2C84A04A-8660-462A-824B-27484EB77B6C}" destId="{70BBD079-9165-4216-84D0-7BD635735754}" srcOrd="0" destOrd="0" presId="urn:microsoft.com/office/officeart/2005/8/layout/hierarchy5"/>
    <dgm:cxn modelId="{31CA226D-F86D-4B9F-B867-099924C10E2E}" srcId="{F8312B83-371F-4C64-9997-F55AA3F6B915}" destId="{D929D851-090B-49BC-81F8-04F00819FACE}" srcOrd="0" destOrd="0" parTransId="{562FB536-2DAF-4B05-BCF3-5F4A95E136F7}" sibTransId="{C254C2C3-EBA8-4516-9A33-C80EB5E225D4}"/>
    <dgm:cxn modelId="{3F9EB750-6DD2-4E9A-9448-92E54467DD53}" type="presOf" srcId="{2EEB0F4B-3D78-4E9E-BFBD-24B8A49B0C47}" destId="{D825F130-D803-4F12-B4CA-1BE0E7758C19}" srcOrd="1" destOrd="0" presId="urn:microsoft.com/office/officeart/2005/8/layout/hierarchy5"/>
    <dgm:cxn modelId="{53498F52-BA69-4C07-9E07-62F651E1E765}" type="presOf" srcId="{09082241-EB6F-4287-A06C-148415896450}" destId="{7792D2FF-6607-4057-9182-38753C5BBA85}" srcOrd="0" destOrd="0" presId="urn:microsoft.com/office/officeart/2005/8/layout/hierarchy5"/>
    <dgm:cxn modelId="{D6E3EB52-3677-4B1F-8A88-BA045189E5D6}" srcId="{D929D851-090B-49BC-81F8-04F00819FACE}" destId="{F2E51407-C80C-480F-A8D0-F4A998D5B73C}" srcOrd="1" destOrd="0" parTransId="{155EB889-98E3-4372-B5D0-E5389D64C572}" sibTransId="{29896E94-B03E-47D4-BD1C-E0148A22E74C}"/>
    <dgm:cxn modelId="{8CAFFB56-9AFD-4070-884F-C1597ABE8157}" srcId="{04A04312-4E5D-4D57-8DDD-06D9C99BCE86}" destId="{F8312B83-371F-4C64-9997-F55AA3F6B915}" srcOrd="0" destOrd="0" parTransId="{650A7D25-4D69-45A2-A560-3C570C7F6B5E}" sibTransId="{AC21193A-A0B7-41B0-BDD2-23584454AA8E}"/>
    <dgm:cxn modelId="{ACDE6757-E894-4E57-9EA2-9374C483EBA1}" type="presOf" srcId="{0EBB762F-5C0E-4718-A2AF-5AED07F9D2E5}" destId="{5A389C35-0670-483B-8FB8-0BD4DA480288}" srcOrd="0" destOrd="0" presId="urn:microsoft.com/office/officeart/2005/8/layout/hierarchy5"/>
    <dgm:cxn modelId="{F2EBC17D-D6B6-453B-8F00-CA0C82497016}" type="presOf" srcId="{2C84A04A-8660-462A-824B-27484EB77B6C}" destId="{C1D3F9A1-2D82-4E74-8955-63BA9E9CCA21}" srcOrd="1" destOrd="0" presId="urn:microsoft.com/office/officeart/2005/8/layout/hierarchy5"/>
    <dgm:cxn modelId="{5EB43284-7C85-44D2-BD3E-8B5653725411}" type="presOf" srcId="{155EB889-98E3-4372-B5D0-E5389D64C572}" destId="{796F3007-D82E-4BDA-A875-50597975EEF7}" srcOrd="0" destOrd="0" presId="urn:microsoft.com/office/officeart/2005/8/layout/hierarchy5"/>
    <dgm:cxn modelId="{9E43ABA3-C702-48CE-A207-B6D30A8D42EB}" srcId="{F8312B83-371F-4C64-9997-F55AA3F6B915}" destId="{09082241-EB6F-4287-A06C-148415896450}" srcOrd="1" destOrd="0" parTransId="{1462C51E-BAD4-4F2B-BCA5-D0A72B3D8C01}" sibTransId="{0DBCA2D7-E47A-4309-AF1B-005BAA7E67A3}"/>
    <dgm:cxn modelId="{0BE1D9A9-F52E-4DDD-9A12-2EFEAF001CFC}" type="presOf" srcId="{07947451-5F33-461A-9054-D0B787EFBBF1}" destId="{AA3507C8-FB23-433A-BE0B-EA0C54DFDBB8}" srcOrd="0" destOrd="0" presId="urn:microsoft.com/office/officeart/2005/8/layout/hierarchy5"/>
    <dgm:cxn modelId="{BFFEDFAD-73AA-403B-A1A8-619CC6275826}" type="presOf" srcId="{F2E51407-C80C-480F-A8D0-F4A998D5B73C}" destId="{C7519330-56E1-4543-A93C-4E025122BCFC}" srcOrd="0" destOrd="0" presId="urn:microsoft.com/office/officeart/2005/8/layout/hierarchy5"/>
    <dgm:cxn modelId="{568ABBBC-DC8D-497E-89EF-6F417138E988}" srcId="{07947451-5F33-461A-9054-D0B787EFBBF1}" destId="{0EBB762F-5C0E-4718-A2AF-5AED07F9D2E5}" srcOrd="0" destOrd="0" parTransId="{4E9D7054-9EC8-4FD6-93B6-A38884ED636A}" sibTransId="{7CA8742A-07AD-463E-B7AE-0B915837022B}"/>
    <dgm:cxn modelId="{ADD691CC-0E13-4AF3-823F-4C186603BDD8}" srcId="{0EBB762F-5C0E-4718-A2AF-5AED07F9D2E5}" destId="{04A04312-4E5D-4D57-8DDD-06D9C99BCE86}" srcOrd="0" destOrd="0" parTransId="{DED38091-6B4E-4134-8443-69BE448C71A3}" sibTransId="{05114521-5F05-41EF-9AB5-456C0E3E630C}"/>
    <dgm:cxn modelId="{833233D7-E669-482D-86F9-386B21777C21}" type="presOf" srcId="{2EEB0F4B-3D78-4E9E-BFBD-24B8A49B0C47}" destId="{A7FC0FDD-7ADC-4640-BEC2-38577F393E52}" srcOrd="0" destOrd="0" presId="urn:microsoft.com/office/officeart/2005/8/layout/hierarchy5"/>
    <dgm:cxn modelId="{3B40E6D8-C286-4734-BB68-89F870635A93}" type="presOf" srcId="{48A00654-80B1-4A6B-A75A-130B259272BD}" destId="{EC31EF12-DE31-43DD-BC21-BE3CD00C903B}" srcOrd="0" destOrd="0" presId="urn:microsoft.com/office/officeart/2005/8/layout/hierarchy5"/>
    <dgm:cxn modelId="{3D0BA4E7-0364-42F1-8BDA-D2102D3E0485}" type="presOf" srcId="{1462C51E-BAD4-4F2B-BCA5-D0A72B3D8C01}" destId="{F99CBFDF-B570-4FD4-829B-B594E1CB48DB}" srcOrd="0" destOrd="0" presId="urn:microsoft.com/office/officeart/2005/8/layout/hierarchy5"/>
    <dgm:cxn modelId="{1E64C0EA-29DE-4394-A779-75B506B702EB}" type="presOf" srcId="{1462C51E-BAD4-4F2B-BCA5-D0A72B3D8C01}" destId="{766D406A-4BEA-4DC5-96A7-E7241BDD2792}" srcOrd="1" destOrd="0" presId="urn:microsoft.com/office/officeart/2005/8/layout/hierarchy5"/>
    <dgm:cxn modelId="{7D0824EB-C660-4F7F-9AF5-596C4039D72B}" srcId="{D929D851-090B-49BC-81F8-04F00819FACE}" destId="{F8A37305-9B19-4CD8-A8B0-65344E7A5D2C}" srcOrd="0" destOrd="0" parTransId="{2C84A04A-8660-462A-824B-27484EB77B6C}" sibTransId="{3AC79B75-F3FF-4DE3-AB0B-1DF9A054D44A}"/>
    <dgm:cxn modelId="{4A7121F1-5853-4B8D-AB8C-B5CDCCA7BD8D}" type="presOf" srcId="{562FB536-2DAF-4B05-BCF3-5F4A95E136F7}" destId="{495B1F4A-B7FF-46E7-A87B-1911B92665F0}" srcOrd="0" destOrd="0" presId="urn:microsoft.com/office/officeart/2005/8/layout/hierarchy5"/>
    <dgm:cxn modelId="{35F6EDFD-8956-4822-8EC6-00257D62CAEA}" type="presOf" srcId="{DED38091-6B4E-4134-8443-69BE448C71A3}" destId="{7355406B-B863-4F7A-AFFA-1C141DFE29E2}" srcOrd="0" destOrd="0" presId="urn:microsoft.com/office/officeart/2005/8/layout/hierarchy5"/>
    <dgm:cxn modelId="{86B880EE-890A-4BF0-8CC1-60BA68E64B79}" type="presParOf" srcId="{AA3507C8-FB23-433A-BE0B-EA0C54DFDBB8}" destId="{97FD6647-8A1D-4C88-A96B-72C1AE566AFA}" srcOrd="0" destOrd="0" presId="urn:microsoft.com/office/officeart/2005/8/layout/hierarchy5"/>
    <dgm:cxn modelId="{7718A74F-EA8C-4324-854B-B446E3765949}" type="presParOf" srcId="{97FD6647-8A1D-4C88-A96B-72C1AE566AFA}" destId="{B9745A9F-2476-4ABC-A4CA-F4F68BD5761A}" srcOrd="0" destOrd="0" presId="urn:microsoft.com/office/officeart/2005/8/layout/hierarchy5"/>
    <dgm:cxn modelId="{F343C3F4-78FD-43AF-BD39-8089C6A2F074}" type="presParOf" srcId="{B9745A9F-2476-4ABC-A4CA-F4F68BD5761A}" destId="{CA3476B6-D4BB-410E-A8E0-1EB71637BEF3}" srcOrd="0" destOrd="0" presId="urn:microsoft.com/office/officeart/2005/8/layout/hierarchy5"/>
    <dgm:cxn modelId="{45B81809-9C46-47E2-AD81-FE9753A93F01}" type="presParOf" srcId="{CA3476B6-D4BB-410E-A8E0-1EB71637BEF3}" destId="{5A389C35-0670-483B-8FB8-0BD4DA480288}" srcOrd="0" destOrd="0" presId="urn:microsoft.com/office/officeart/2005/8/layout/hierarchy5"/>
    <dgm:cxn modelId="{B6C95DA5-24DA-4E46-B502-C38807A8B1A0}" type="presParOf" srcId="{CA3476B6-D4BB-410E-A8E0-1EB71637BEF3}" destId="{AB7967F7-A1F9-4021-B952-C380F5BDFC2E}" srcOrd="1" destOrd="0" presId="urn:microsoft.com/office/officeart/2005/8/layout/hierarchy5"/>
    <dgm:cxn modelId="{82A9A7B7-8741-4A80-8874-FACD73F92843}" type="presParOf" srcId="{AB7967F7-A1F9-4021-B952-C380F5BDFC2E}" destId="{7355406B-B863-4F7A-AFFA-1C141DFE29E2}" srcOrd="0" destOrd="0" presId="urn:microsoft.com/office/officeart/2005/8/layout/hierarchy5"/>
    <dgm:cxn modelId="{EFA69242-D159-4235-898F-4991EAE2DE21}" type="presParOf" srcId="{7355406B-B863-4F7A-AFFA-1C141DFE29E2}" destId="{C32344A1-2723-40B4-99DA-95475A730DA2}" srcOrd="0" destOrd="0" presId="urn:microsoft.com/office/officeart/2005/8/layout/hierarchy5"/>
    <dgm:cxn modelId="{1A3490F3-8BB8-45E7-A397-31CFB652BB85}" type="presParOf" srcId="{AB7967F7-A1F9-4021-B952-C380F5BDFC2E}" destId="{D3AADAF8-785A-4676-81E3-2983E92178A3}" srcOrd="1" destOrd="0" presId="urn:microsoft.com/office/officeart/2005/8/layout/hierarchy5"/>
    <dgm:cxn modelId="{94A1634A-B53A-4D4C-8D58-72FD60CF1428}" type="presParOf" srcId="{D3AADAF8-785A-4676-81E3-2983E92178A3}" destId="{132D06E8-D28F-4037-94C4-22DE9EB1E26D}" srcOrd="0" destOrd="0" presId="urn:microsoft.com/office/officeart/2005/8/layout/hierarchy5"/>
    <dgm:cxn modelId="{350A6088-47EE-438B-9117-97963BA090D3}" type="presParOf" srcId="{D3AADAF8-785A-4676-81E3-2983E92178A3}" destId="{734F9E3C-F208-4356-AF37-07336B9B5AFB}" srcOrd="1" destOrd="0" presId="urn:microsoft.com/office/officeart/2005/8/layout/hierarchy5"/>
    <dgm:cxn modelId="{6A706EEC-8C1B-488C-8A3E-9332811F350B}" type="presParOf" srcId="{734F9E3C-F208-4356-AF37-07336B9B5AFB}" destId="{7081B30D-9F06-4E9C-92CF-E5FABC23FD28}" srcOrd="0" destOrd="0" presId="urn:microsoft.com/office/officeart/2005/8/layout/hierarchy5"/>
    <dgm:cxn modelId="{FBC085F9-E67C-4A96-BD6E-6A3B822B70FE}" type="presParOf" srcId="{7081B30D-9F06-4E9C-92CF-E5FABC23FD28}" destId="{A6B69129-7023-4ED9-8453-BEC936A0389E}" srcOrd="0" destOrd="0" presId="urn:microsoft.com/office/officeart/2005/8/layout/hierarchy5"/>
    <dgm:cxn modelId="{FB306A4C-EF81-437B-A6AB-C199B626AD63}" type="presParOf" srcId="{734F9E3C-F208-4356-AF37-07336B9B5AFB}" destId="{72C48AD4-0DF3-441A-A84C-3F939B34122C}" srcOrd="1" destOrd="0" presId="urn:microsoft.com/office/officeart/2005/8/layout/hierarchy5"/>
    <dgm:cxn modelId="{36B6656D-D928-4BF8-BBE7-472B034F1011}" type="presParOf" srcId="{72C48AD4-0DF3-441A-A84C-3F939B34122C}" destId="{59EA3DEC-A0C2-4DC1-9E5D-6D419EA5567B}" srcOrd="0" destOrd="0" presId="urn:microsoft.com/office/officeart/2005/8/layout/hierarchy5"/>
    <dgm:cxn modelId="{A954EF19-68C4-4A90-AE5D-5584E128D271}" type="presParOf" srcId="{72C48AD4-0DF3-441A-A84C-3F939B34122C}" destId="{C2D3A752-5AA7-49EF-99A9-4A1FF37A69AB}" srcOrd="1" destOrd="0" presId="urn:microsoft.com/office/officeart/2005/8/layout/hierarchy5"/>
    <dgm:cxn modelId="{8327E08F-700B-46BC-A78B-6B5D1ABEC0B3}" type="presParOf" srcId="{C2D3A752-5AA7-49EF-99A9-4A1FF37A69AB}" destId="{495B1F4A-B7FF-46E7-A87B-1911B92665F0}" srcOrd="0" destOrd="0" presId="urn:microsoft.com/office/officeart/2005/8/layout/hierarchy5"/>
    <dgm:cxn modelId="{EAA8DED0-56EB-41C5-91CE-35A0736C6FF9}" type="presParOf" srcId="{495B1F4A-B7FF-46E7-A87B-1911B92665F0}" destId="{3FED270D-6520-4A25-8CCB-7DC48EE7F7BE}" srcOrd="0" destOrd="0" presId="urn:microsoft.com/office/officeart/2005/8/layout/hierarchy5"/>
    <dgm:cxn modelId="{1D653309-37B4-4F29-AB50-EFD2D03CE68D}" type="presParOf" srcId="{C2D3A752-5AA7-49EF-99A9-4A1FF37A69AB}" destId="{D7D4DD8C-55A5-4EF7-8033-516468E1BAB4}" srcOrd="1" destOrd="0" presId="urn:microsoft.com/office/officeart/2005/8/layout/hierarchy5"/>
    <dgm:cxn modelId="{22FF75DE-002D-446A-88D5-F0E8F984B6D9}" type="presParOf" srcId="{D7D4DD8C-55A5-4EF7-8033-516468E1BAB4}" destId="{9AC036CC-12AD-485A-9187-C403ECD8A64E}" srcOrd="0" destOrd="0" presId="urn:microsoft.com/office/officeart/2005/8/layout/hierarchy5"/>
    <dgm:cxn modelId="{F8732675-E918-4603-8DED-D42EDA7116D4}" type="presParOf" srcId="{D7D4DD8C-55A5-4EF7-8033-516468E1BAB4}" destId="{6290EB9C-AEF2-4497-88E2-02C8ABDD2D55}" srcOrd="1" destOrd="0" presId="urn:microsoft.com/office/officeart/2005/8/layout/hierarchy5"/>
    <dgm:cxn modelId="{1E124154-31CA-4DAA-AE18-2E7469363517}" type="presParOf" srcId="{6290EB9C-AEF2-4497-88E2-02C8ABDD2D55}" destId="{70BBD079-9165-4216-84D0-7BD635735754}" srcOrd="0" destOrd="0" presId="urn:microsoft.com/office/officeart/2005/8/layout/hierarchy5"/>
    <dgm:cxn modelId="{FA461726-156B-4E1F-953E-1909B5AC6F47}" type="presParOf" srcId="{70BBD079-9165-4216-84D0-7BD635735754}" destId="{C1D3F9A1-2D82-4E74-8955-63BA9E9CCA21}" srcOrd="0" destOrd="0" presId="urn:microsoft.com/office/officeart/2005/8/layout/hierarchy5"/>
    <dgm:cxn modelId="{FB0286F7-A63E-485F-BF56-AFDBF3929B58}" type="presParOf" srcId="{6290EB9C-AEF2-4497-88E2-02C8ABDD2D55}" destId="{FC1E1E26-ECD7-4095-822C-3DAF75BA128B}" srcOrd="1" destOrd="0" presId="urn:microsoft.com/office/officeart/2005/8/layout/hierarchy5"/>
    <dgm:cxn modelId="{A95CEF1D-66B9-4E7C-9F2F-AF21EBDDC6BB}" type="presParOf" srcId="{FC1E1E26-ECD7-4095-822C-3DAF75BA128B}" destId="{5F4913E3-0E23-46EA-9C40-3B4FEA29BD43}" srcOrd="0" destOrd="0" presId="urn:microsoft.com/office/officeart/2005/8/layout/hierarchy5"/>
    <dgm:cxn modelId="{A48356FE-A434-4976-90A8-7BC7EC5EFC38}" type="presParOf" srcId="{FC1E1E26-ECD7-4095-822C-3DAF75BA128B}" destId="{60C5B5EA-8DAE-4C9B-BB81-90256BEE4915}" srcOrd="1" destOrd="0" presId="urn:microsoft.com/office/officeart/2005/8/layout/hierarchy5"/>
    <dgm:cxn modelId="{A99A639A-52E9-4ECB-B0D4-41B90CF1DD6D}" type="presParOf" srcId="{6290EB9C-AEF2-4497-88E2-02C8ABDD2D55}" destId="{796F3007-D82E-4BDA-A875-50597975EEF7}" srcOrd="2" destOrd="0" presId="urn:microsoft.com/office/officeart/2005/8/layout/hierarchy5"/>
    <dgm:cxn modelId="{FD16C212-376D-4FFB-91E7-3E196A5681A8}" type="presParOf" srcId="{796F3007-D82E-4BDA-A875-50597975EEF7}" destId="{D49ABDA5-65BE-4287-80E3-84CC6B932F65}" srcOrd="0" destOrd="0" presId="urn:microsoft.com/office/officeart/2005/8/layout/hierarchy5"/>
    <dgm:cxn modelId="{10797739-A4E3-4AD5-B377-F1F6E9E714ED}" type="presParOf" srcId="{6290EB9C-AEF2-4497-88E2-02C8ABDD2D55}" destId="{C9484699-CD73-4D90-846B-94AA9A8E1055}" srcOrd="3" destOrd="0" presId="urn:microsoft.com/office/officeart/2005/8/layout/hierarchy5"/>
    <dgm:cxn modelId="{36631813-1023-42A5-A175-7724779265B6}" type="presParOf" srcId="{C9484699-CD73-4D90-846B-94AA9A8E1055}" destId="{C7519330-56E1-4543-A93C-4E025122BCFC}" srcOrd="0" destOrd="0" presId="urn:microsoft.com/office/officeart/2005/8/layout/hierarchy5"/>
    <dgm:cxn modelId="{1A6436C6-995C-4CE8-96DA-94A7DEF3FB10}" type="presParOf" srcId="{C9484699-CD73-4D90-846B-94AA9A8E1055}" destId="{DAD8C101-7785-47EF-A690-B910BF6604D1}" srcOrd="1" destOrd="0" presId="urn:microsoft.com/office/officeart/2005/8/layout/hierarchy5"/>
    <dgm:cxn modelId="{76540FAE-AAD4-47C7-818F-3A3408DDD743}" type="presParOf" srcId="{C2D3A752-5AA7-49EF-99A9-4A1FF37A69AB}" destId="{F99CBFDF-B570-4FD4-829B-B594E1CB48DB}" srcOrd="2" destOrd="0" presId="urn:microsoft.com/office/officeart/2005/8/layout/hierarchy5"/>
    <dgm:cxn modelId="{5AB5E178-2810-47FA-B52E-B7DE9B634E84}" type="presParOf" srcId="{F99CBFDF-B570-4FD4-829B-B594E1CB48DB}" destId="{766D406A-4BEA-4DC5-96A7-E7241BDD2792}" srcOrd="0" destOrd="0" presId="urn:microsoft.com/office/officeart/2005/8/layout/hierarchy5"/>
    <dgm:cxn modelId="{1A90528C-F64B-402D-88DF-56FE7D09436E}" type="presParOf" srcId="{C2D3A752-5AA7-49EF-99A9-4A1FF37A69AB}" destId="{A87E07A3-BC7B-4B08-9845-80376F92015D}" srcOrd="3" destOrd="0" presId="urn:microsoft.com/office/officeart/2005/8/layout/hierarchy5"/>
    <dgm:cxn modelId="{AFF2121D-72A1-42CA-8418-24020CB49ED2}" type="presParOf" srcId="{A87E07A3-BC7B-4B08-9845-80376F92015D}" destId="{7792D2FF-6607-4057-9182-38753C5BBA85}" srcOrd="0" destOrd="0" presId="urn:microsoft.com/office/officeart/2005/8/layout/hierarchy5"/>
    <dgm:cxn modelId="{8133CF22-9CDA-425A-B233-1AD6D04E4B70}" type="presParOf" srcId="{A87E07A3-BC7B-4B08-9845-80376F92015D}" destId="{61803434-628D-4A10-ACEB-EDFFDBA5C410}" srcOrd="1" destOrd="0" presId="urn:microsoft.com/office/officeart/2005/8/layout/hierarchy5"/>
    <dgm:cxn modelId="{A4DAB589-8BF9-49CC-8866-66DF1FF9BFDD}" type="presParOf" srcId="{734F9E3C-F208-4356-AF37-07336B9B5AFB}" destId="{3CA93A3B-E04A-427C-BF06-C590413FAD78}" srcOrd="2" destOrd="0" presId="urn:microsoft.com/office/officeart/2005/8/layout/hierarchy5"/>
    <dgm:cxn modelId="{DF8847EA-212A-47AB-A8A3-E1C7B361092E}" type="presParOf" srcId="{3CA93A3B-E04A-427C-BF06-C590413FAD78}" destId="{D8D52C39-7BC1-4A07-B9F2-9ABE593862F1}" srcOrd="0" destOrd="0" presId="urn:microsoft.com/office/officeart/2005/8/layout/hierarchy5"/>
    <dgm:cxn modelId="{FFF7CA07-0ECF-44BE-8D04-E166C55C1678}" type="presParOf" srcId="{734F9E3C-F208-4356-AF37-07336B9B5AFB}" destId="{87D09008-0F1E-4DE6-B106-324C3E18EDBC}" srcOrd="3" destOrd="0" presId="urn:microsoft.com/office/officeart/2005/8/layout/hierarchy5"/>
    <dgm:cxn modelId="{1A9B2EF8-C031-4B24-AB02-49C06F9B0A1C}" type="presParOf" srcId="{87D09008-0F1E-4DE6-B106-324C3E18EDBC}" destId="{EC31EF12-DE31-43DD-BC21-BE3CD00C903B}" srcOrd="0" destOrd="0" presId="urn:microsoft.com/office/officeart/2005/8/layout/hierarchy5"/>
    <dgm:cxn modelId="{848C62FA-DC46-45D2-B04B-0A856EBD3557}" type="presParOf" srcId="{87D09008-0F1E-4DE6-B106-324C3E18EDBC}" destId="{ACD467F8-EC19-43C4-9F02-F3FF99F0A773}" srcOrd="1" destOrd="0" presId="urn:microsoft.com/office/officeart/2005/8/layout/hierarchy5"/>
    <dgm:cxn modelId="{9D9E4080-43CF-4BB6-98DF-A5D08BC92A0B}" type="presParOf" srcId="{AB7967F7-A1F9-4021-B952-C380F5BDFC2E}" destId="{A7FC0FDD-7ADC-4640-BEC2-38577F393E52}" srcOrd="2" destOrd="0" presId="urn:microsoft.com/office/officeart/2005/8/layout/hierarchy5"/>
    <dgm:cxn modelId="{F46CB442-3397-484A-9312-C61DB66DE8BF}" type="presParOf" srcId="{A7FC0FDD-7ADC-4640-BEC2-38577F393E52}" destId="{D825F130-D803-4F12-B4CA-1BE0E7758C19}" srcOrd="0" destOrd="0" presId="urn:microsoft.com/office/officeart/2005/8/layout/hierarchy5"/>
    <dgm:cxn modelId="{131E86A6-4223-4E8D-8D13-C325E4FFA540}" type="presParOf" srcId="{AB7967F7-A1F9-4021-B952-C380F5BDFC2E}" destId="{AF87D5CD-7B60-4E50-BAD9-093B87DFEEF7}" srcOrd="3" destOrd="0" presId="urn:microsoft.com/office/officeart/2005/8/layout/hierarchy5"/>
    <dgm:cxn modelId="{3DB9CF44-1B06-4D92-A9FB-EEA3FB66BA1A}" type="presParOf" srcId="{AF87D5CD-7B60-4E50-BAD9-093B87DFEEF7}" destId="{02FA8493-7202-4E92-BB3A-4B8288798302}" srcOrd="0" destOrd="0" presId="urn:microsoft.com/office/officeart/2005/8/layout/hierarchy5"/>
    <dgm:cxn modelId="{B250030F-5ECA-4D91-A44E-0E02D205C28B}" type="presParOf" srcId="{AF87D5CD-7B60-4E50-BAD9-093B87DFEEF7}" destId="{DDBF8867-9AB7-4AA3-8E89-7601B78BDD65}" srcOrd="1" destOrd="0" presId="urn:microsoft.com/office/officeart/2005/8/layout/hierarchy5"/>
    <dgm:cxn modelId="{A980F598-4FB0-487D-8B69-1F676F1D2AA3}" type="presParOf" srcId="{AA3507C8-FB23-433A-BE0B-EA0C54DFDBB8}" destId="{4B65C23C-B250-4CC5-882A-F911401326E1}" srcOrd="1" destOrd="0" presId="urn:microsoft.com/office/officeart/2005/8/layout/hierarchy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A389C35-0670-483B-8FB8-0BD4DA480288}">
      <dsp:nvSpPr>
        <dsp:cNvPr id="0" name=""/>
        <dsp:cNvSpPr/>
      </dsp:nvSpPr>
      <dsp:spPr>
        <a:xfrm>
          <a:off x="5423" y="2707287"/>
          <a:ext cx="1483518" cy="741759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9525" tIns="9525" rIns="9525" bIns="9525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1500" kern="1200" dirty="0">
              <a:solidFill>
                <a:srgbClr val="C00000"/>
              </a:solidFill>
            </a:rPr>
            <a:t>Population</a:t>
          </a:r>
        </a:p>
      </dsp:txBody>
      <dsp:txXfrm>
        <a:off x="27148" y="2729012"/>
        <a:ext cx="1440068" cy="698309"/>
      </dsp:txXfrm>
    </dsp:sp>
    <dsp:sp modelId="{7355406B-B863-4F7A-AFFA-1C141DFE29E2}">
      <dsp:nvSpPr>
        <dsp:cNvPr id="0" name=""/>
        <dsp:cNvSpPr/>
      </dsp:nvSpPr>
      <dsp:spPr>
        <a:xfrm rot="19457599">
          <a:off x="1420254" y="2851222"/>
          <a:ext cx="730783" cy="27377"/>
        </a:xfrm>
        <a:custGeom>
          <a:avLst/>
          <a:gdLst/>
          <a:ahLst/>
          <a:cxnLst/>
          <a:rect l="0" t="0" r="0" b="0"/>
          <a:pathLst>
            <a:path>
              <a:moveTo>
                <a:pt x="0" y="13688"/>
              </a:moveTo>
              <a:lnTo>
                <a:pt x="730783" y="13688"/>
              </a:lnTo>
            </a:path>
          </a:pathLst>
        </a:custGeom>
        <a:noFill/>
        <a:ln w="12700" cap="flat" cmpd="sng" algn="ctr">
          <a:solidFill>
            <a:schemeClr val="dk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tr-TR" sz="500" kern="1200">
            <a:solidFill>
              <a:srgbClr val="C00000"/>
            </a:solidFill>
          </a:endParaRPr>
        </a:p>
      </dsp:txBody>
      <dsp:txXfrm>
        <a:off x="1767376" y="2846642"/>
        <a:ext cx="36539" cy="36539"/>
      </dsp:txXfrm>
    </dsp:sp>
    <dsp:sp modelId="{132D06E8-D28F-4037-94C4-22DE9EB1E26D}">
      <dsp:nvSpPr>
        <dsp:cNvPr id="0" name=""/>
        <dsp:cNvSpPr/>
      </dsp:nvSpPr>
      <dsp:spPr>
        <a:xfrm>
          <a:off x="2082349" y="2280776"/>
          <a:ext cx="1483518" cy="741759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9525" tIns="9525" rIns="9525" bIns="9525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1500" kern="1200" dirty="0">
              <a:solidFill>
                <a:srgbClr val="C00000"/>
              </a:solidFill>
            </a:rPr>
            <a:t>Non-institutional civilian population</a:t>
          </a:r>
        </a:p>
      </dsp:txBody>
      <dsp:txXfrm>
        <a:off x="2104074" y="2302501"/>
        <a:ext cx="1440068" cy="698309"/>
      </dsp:txXfrm>
    </dsp:sp>
    <dsp:sp modelId="{7081B30D-9F06-4E9C-92CF-E5FABC23FD28}">
      <dsp:nvSpPr>
        <dsp:cNvPr id="0" name=""/>
        <dsp:cNvSpPr/>
      </dsp:nvSpPr>
      <dsp:spPr>
        <a:xfrm rot="19457599">
          <a:off x="3497180" y="2424711"/>
          <a:ext cx="730783" cy="27377"/>
        </a:xfrm>
        <a:custGeom>
          <a:avLst/>
          <a:gdLst/>
          <a:ahLst/>
          <a:cxnLst/>
          <a:rect l="0" t="0" r="0" b="0"/>
          <a:pathLst>
            <a:path>
              <a:moveTo>
                <a:pt x="0" y="13688"/>
              </a:moveTo>
              <a:lnTo>
                <a:pt x="730783" y="13688"/>
              </a:lnTo>
            </a:path>
          </a:pathLst>
        </a:custGeom>
        <a:noFill/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tr-TR" sz="500" kern="1200">
            <a:solidFill>
              <a:srgbClr val="C00000"/>
            </a:solidFill>
          </a:endParaRPr>
        </a:p>
      </dsp:txBody>
      <dsp:txXfrm>
        <a:off x="3844302" y="2420130"/>
        <a:ext cx="36539" cy="36539"/>
      </dsp:txXfrm>
    </dsp:sp>
    <dsp:sp modelId="{59EA3DEC-A0C2-4DC1-9E5D-6D419EA5567B}">
      <dsp:nvSpPr>
        <dsp:cNvPr id="0" name=""/>
        <dsp:cNvSpPr/>
      </dsp:nvSpPr>
      <dsp:spPr>
        <a:xfrm>
          <a:off x="4159276" y="1854264"/>
          <a:ext cx="1483518" cy="741759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9525" tIns="9525" rIns="9525" bIns="9525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500" kern="1200" dirty="0">
              <a:solidFill>
                <a:srgbClr val="C00000"/>
              </a:solidFill>
            </a:rPr>
            <a:t>Working age (15 and above)</a:t>
          </a:r>
          <a:endParaRPr lang="tr-TR" sz="1500" kern="1200" dirty="0">
            <a:solidFill>
              <a:srgbClr val="C00000"/>
            </a:solidFill>
          </a:endParaRPr>
        </a:p>
      </dsp:txBody>
      <dsp:txXfrm>
        <a:off x="4181001" y="1875989"/>
        <a:ext cx="1440068" cy="698309"/>
      </dsp:txXfrm>
    </dsp:sp>
    <dsp:sp modelId="{495B1F4A-B7FF-46E7-A87B-1911B92665F0}">
      <dsp:nvSpPr>
        <dsp:cNvPr id="0" name=""/>
        <dsp:cNvSpPr/>
      </dsp:nvSpPr>
      <dsp:spPr>
        <a:xfrm rot="19457599">
          <a:off x="5574106" y="1998199"/>
          <a:ext cx="730783" cy="27377"/>
        </a:xfrm>
        <a:custGeom>
          <a:avLst/>
          <a:gdLst/>
          <a:ahLst/>
          <a:cxnLst/>
          <a:rect l="0" t="0" r="0" b="0"/>
          <a:pathLst>
            <a:path>
              <a:moveTo>
                <a:pt x="0" y="13688"/>
              </a:moveTo>
              <a:lnTo>
                <a:pt x="730783" y="13688"/>
              </a:lnTo>
            </a:path>
          </a:pathLst>
        </a:custGeom>
        <a:noFill/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tr-TR" sz="500" kern="1200">
            <a:solidFill>
              <a:srgbClr val="C00000"/>
            </a:solidFill>
          </a:endParaRPr>
        </a:p>
      </dsp:txBody>
      <dsp:txXfrm>
        <a:off x="5921229" y="1993618"/>
        <a:ext cx="36539" cy="36539"/>
      </dsp:txXfrm>
    </dsp:sp>
    <dsp:sp modelId="{9AC036CC-12AD-485A-9187-C403ECD8A64E}">
      <dsp:nvSpPr>
        <dsp:cNvPr id="0" name=""/>
        <dsp:cNvSpPr/>
      </dsp:nvSpPr>
      <dsp:spPr>
        <a:xfrm>
          <a:off x="6236202" y="1427752"/>
          <a:ext cx="1556967" cy="741759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9525" tIns="9525" rIns="9525" bIns="9525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500" kern="1200" dirty="0">
              <a:solidFill>
                <a:srgbClr val="C00000"/>
              </a:solidFill>
            </a:rPr>
            <a:t>Labor force</a:t>
          </a:r>
          <a:endParaRPr lang="tr-TR" sz="1500" kern="1200" dirty="0">
            <a:solidFill>
              <a:srgbClr val="C00000"/>
            </a:solidFill>
          </a:endParaRPr>
        </a:p>
      </dsp:txBody>
      <dsp:txXfrm>
        <a:off x="6257927" y="1449477"/>
        <a:ext cx="1513517" cy="698309"/>
      </dsp:txXfrm>
    </dsp:sp>
    <dsp:sp modelId="{70BBD079-9165-4216-84D0-7BD635735754}">
      <dsp:nvSpPr>
        <dsp:cNvPr id="0" name=""/>
        <dsp:cNvSpPr/>
      </dsp:nvSpPr>
      <dsp:spPr>
        <a:xfrm rot="19457599">
          <a:off x="7724482" y="1571687"/>
          <a:ext cx="730783" cy="27377"/>
        </a:xfrm>
        <a:custGeom>
          <a:avLst/>
          <a:gdLst/>
          <a:ahLst/>
          <a:cxnLst/>
          <a:rect l="0" t="0" r="0" b="0"/>
          <a:pathLst>
            <a:path>
              <a:moveTo>
                <a:pt x="0" y="13688"/>
              </a:moveTo>
              <a:lnTo>
                <a:pt x="730783" y="13688"/>
              </a:lnTo>
            </a:path>
          </a:pathLst>
        </a:custGeom>
        <a:noFill/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>
            <a:solidFill>
              <a:srgbClr val="C00000"/>
            </a:solidFill>
          </a:endParaRPr>
        </a:p>
      </dsp:txBody>
      <dsp:txXfrm>
        <a:off x="8071604" y="1567107"/>
        <a:ext cx="36539" cy="36539"/>
      </dsp:txXfrm>
    </dsp:sp>
    <dsp:sp modelId="{5F4913E3-0E23-46EA-9C40-3B4FEA29BD43}">
      <dsp:nvSpPr>
        <dsp:cNvPr id="0" name=""/>
        <dsp:cNvSpPr/>
      </dsp:nvSpPr>
      <dsp:spPr>
        <a:xfrm>
          <a:off x="8386577" y="1001241"/>
          <a:ext cx="1483518" cy="741759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9525" tIns="9525" rIns="9525" bIns="9525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500" kern="1200" dirty="0">
              <a:solidFill>
                <a:srgbClr val="C00000"/>
              </a:solidFill>
            </a:rPr>
            <a:t>Employed</a:t>
          </a:r>
        </a:p>
      </dsp:txBody>
      <dsp:txXfrm>
        <a:off x="8408302" y="1022966"/>
        <a:ext cx="1440068" cy="698309"/>
      </dsp:txXfrm>
    </dsp:sp>
    <dsp:sp modelId="{796F3007-D82E-4BDA-A875-50597975EEF7}">
      <dsp:nvSpPr>
        <dsp:cNvPr id="0" name=""/>
        <dsp:cNvSpPr/>
      </dsp:nvSpPr>
      <dsp:spPr>
        <a:xfrm rot="2142401">
          <a:off x="7724482" y="1998199"/>
          <a:ext cx="730783" cy="27377"/>
        </a:xfrm>
        <a:custGeom>
          <a:avLst/>
          <a:gdLst/>
          <a:ahLst/>
          <a:cxnLst/>
          <a:rect l="0" t="0" r="0" b="0"/>
          <a:pathLst>
            <a:path>
              <a:moveTo>
                <a:pt x="0" y="13688"/>
              </a:moveTo>
              <a:lnTo>
                <a:pt x="730783" y="13688"/>
              </a:lnTo>
            </a:path>
          </a:pathLst>
        </a:custGeom>
        <a:noFill/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>
            <a:solidFill>
              <a:srgbClr val="C00000"/>
            </a:solidFill>
          </a:endParaRPr>
        </a:p>
      </dsp:txBody>
      <dsp:txXfrm>
        <a:off x="8071604" y="1993618"/>
        <a:ext cx="36539" cy="36539"/>
      </dsp:txXfrm>
    </dsp:sp>
    <dsp:sp modelId="{C7519330-56E1-4543-A93C-4E025122BCFC}">
      <dsp:nvSpPr>
        <dsp:cNvPr id="0" name=""/>
        <dsp:cNvSpPr/>
      </dsp:nvSpPr>
      <dsp:spPr>
        <a:xfrm>
          <a:off x="8386577" y="1854264"/>
          <a:ext cx="1483518" cy="741759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9525" tIns="9525" rIns="9525" bIns="9525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500" kern="1200" dirty="0">
              <a:solidFill>
                <a:srgbClr val="C00000"/>
              </a:solidFill>
            </a:rPr>
            <a:t>Unemployed</a:t>
          </a:r>
        </a:p>
      </dsp:txBody>
      <dsp:txXfrm>
        <a:off x="8408302" y="1875989"/>
        <a:ext cx="1440068" cy="698309"/>
      </dsp:txXfrm>
    </dsp:sp>
    <dsp:sp modelId="{F99CBFDF-B570-4FD4-829B-B594E1CB48DB}">
      <dsp:nvSpPr>
        <dsp:cNvPr id="0" name=""/>
        <dsp:cNvSpPr/>
      </dsp:nvSpPr>
      <dsp:spPr>
        <a:xfrm rot="2142401">
          <a:off x="5574106" y="2424711"/>
          <a:ext cx="730783" cy="27377"/>
        </a:xfrm>
        <a:custGeom>
          <a:avLst/>
          <a:gdLst/>
          <a:ahLst/>
          <a:cxnLst/>
          <a:rect l="0" t="0" r="0" b="0"/>
          <a:pathLst>
            <a:path>
              <a:moveTo>
                <a:pt x="0" y="13688"/>
              </a:moveTo>
              <a:lnTo>
                <a:pt x="730783" y="13688"/>
              </a:lnTo>
            </a:path>
          </a:pathLst>
        </a:custGeom>
        <a:noFill/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tr-TR" sz="500" kern="1200">
            <a:solidFill>
              <a:srgbClr val="C00000"/>
            </a:solidFill>
          </a:endParaRPr>
        </a:p>
      </dsp:txBody>
      <dsp:txXfrm>
        <a:off x="5921229" y="2420130"/>
        <a:ext cx="36539" cy="36539"/>
      </dsp:txXfrm>
    </dsp:sp>
    <dsp:sp modelId="{7792D2FF-6607-4057-9182-38753C5BBA85}">
      <dsp:nvSpPr>
        <dsp:cNvPr id="0" name=""/>
        <dsp:cNvSpPr/>
      </dsp:nvSpPr>
      <dsp:spPr>
        <a:xfrm>
          <a:off x="6236202" y="2280776"/>
          <a:ext cx="1483518" cy="741759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9525" tIns="9525" rIns="9525" bIns="9525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500" kern="1200" dirty="0">
              <a:solidFill>
                <a:srgbClr val="C00000"/>
              </a:solidFill>
            </a:rPr>
            <a:t>Not in labor force</a:t>
          </a:r>
          <a:endParaRPr lang="tr-TR" sz="1500" kern="1200" dirty="0">
            <a:solidFill>
              <a:srgbClr val="C00000"/>
            </a:solidFill>
          </a:endParaRPr>
        </a:p>
      </dsp:txBody>
      <dsp:txXfrm>
        <a:off x="6257927" y="2302501"/>
        <a:ext cx="1440068" cy="698309"/>
      </dsp:txXfrm>
    </dsp:sp>
    <dsp:sp modelId="{3CA93A3B-E04A-427C-BF06-C590413FAD78}">
      <dsp:nvSpPr>
        <dsp:cNvPr id="0" name=""/>
        <dsp:cNvSpPr/>
      </dsp:nvSpPr>
      <dsp:spPr>
        <a:xfrm rot="2142401">
          <a:off x="3497180" y="2851222"/>
          <a:ext cx="730783" cy="27377"/>
        </a:xfrm>
        <a:custGeom>
          <a:avLst/>
          <a:gdLst/>
          <a:ahLst/>
          <a:cxnLst/>
          <a:rect l="0" t="0" r="0" b="0"/>
          <a:pathLst>
            <a:path>
              <a:moveTo>
                <a:pt x="0" y="13688"/>
              </a:moveTo>
              <a:lnTo>
                <a:pt x="730783" y="13688"/>
              </a:lnTo>
            </a:path>
          </a:pathLst>
        </a:custGeom>
        <a:noFill/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tr-TR" sz="500" kern="1200">
            <a:solidFill>
              <a:srgbClr val="C00000"/>
            </a:solidFill>
          </a:endParaRPr>
        </a:p>
      </dsp:txBody>
      <dsp:txXfrm>
        <a:off x="3844302" y="2846642"/>
        <a:ext cx="36539" cy="36539"/>
      </dsp:txXfrm>
    </dsp:sp>
    <dsp:sp modelId="{EC31EF12-DE31-43DD-BC21-BE3CD00C903B}">
      <dsp:nvSpPr>
        <dsp:cNvPr id="0" name=""/>
        <dsp:cNvSpPr/>
      </dsp:nvSpPr>
      <dsp:spPr>
        <a:xfrm>
          <a:off x="4159276" y="2707287"/>
          <a:ext cx="1483518" cy="741759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9525" tIns="9525" rIns="9525" bIns="9525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500" kern="1200" dirty="0">
              <a:solidFill>
                <a:srgbClr val="C00000"/>
              </a:solidFill>
            </a:rPr>
            <a:t>Below Working age (below 15)</a:t>
          </a:r>
          <a:endParaRPr lang="tr-TR" sz="1500" kern="1200" dirty="0">
            <a:solidFill>
              <a:srgbClr val="C00000"/>
            </a:solidFill>
          </a:endParaRPr>
        </a:p>
      </dsp:txBody>
      <dsp:txXfrm>
        <a:off x="4181001" y="2729012"/>
        <a:ext cx="1440068" cy="698309"/>
      </dsp:txXfrm>
    </dsp:sp>
    <dsp:sp modelId="{A7FC0FDD-7ADC-4640-BEC2-38577F393E52}">
      <dsp:nvSpPr>
        <dsp:cNvPr id="0" name=""/>
        <dsp:cNvSpPr/>
      </dsp:nvSpPr>
      <dsp:spPr>
        <a:xfrm rot="2142401">
          <a:off x="1420254" y="3277734"/>
          <a:ext cx="730783" cy="27377"/>
        </a:xfrm>
        <a:custGeom>
          <a:avLst/>
          <a:gdLst/>
          <a:ahLst/>
          <a:cxnLst/>
          <a:rect l="0" t="0" r="0" b="0"/>
          <a:pathLst>
            <a:path>
              <a:moveTo>
                <a:pt x="0" y="13688"/>
              </a:moveTo>
              <a:lnTo>
                <a:pt x="730783" y="13688"/>
              </a:lnTo>
            </a:path>
          </a:pathLst>
        </a:custGeom>
        <a:noFill/>
        <a:ln w="12700" cap="flat" cmpd="sng" algn="ctr">
          <a:solidFill>
            <a:schemeClr val="dk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tr-TR" sz="500" kern="1200">
            <a:solidFill>
              <a:srgbClr val="C00000"/>
            </a:solidFill>
          </a:endParaRPr>
        </a:p>
      </dsp:txBody>
      <dsp:txXfrm>
        <a:off x="1767376" y="3273153"/>
        <a:ext cx="36539" cy="36539"/>
      </dsp:txXfrm>
    </dsp:sp>
    <dsp:sp modelId="{02FA8493-7202-4E92-BB3A-4B8288798302}">
      <dsp:nvSpPr>
        <dsp:cNvPr id="0" name=""/>
        <dsp:cNvSpPr/>
      </dsp:nvSpPr>
      <dsp:spPr>
        <a:xfrm>
          <a:off x="2082349" y="3133799"/>
          <a:ext cx="1483518" cy="741759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9525" tIns="9525" rIns="9525" bIns="9525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1500" kern="1200" dirty="0">
              <a:solidFill>
                <a:srgbClr val="C00000"/>
              </a:solidFill>
            </a:rPr>
            <a:t>Population not eligible for work</a:t>
          </a:r>
        </a:p>
      </dsp:txBody>
      <dsp:txXfrm>
        <a:off x="2104074" y="3155524"/>
        <a:ext cx="1440068" cy="698309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ierarchy5">
  <dgm:title val=""/>
  <dgm:desc val=""/>
  <dgm:catLst>
    <dgm:cat type="hierarchy" pri="6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4">
          <dgm:prSet phldr="1"/>
        </dgm:pt>
        <dgm:pt modelId="5">
          <dgm:prSet phldr="1"/>
        </dgm:pt>
        <dgm:pt modelId="6">
          <dgm:prSet phldr="1"/>
        </dgm:pt>
      </dgm:ptLst>
      <dgm:cxnLst>
        <dgm:cxn modelId="7" srcId="0" destId="1" srcOrd="0" destOrd="0"/>
        <dgm:cxn modelId="8" srcId="1" destId="2" srcOrd="0" destOrd="0"/>
        <dgm:cxn modelId="9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10" srcId="0" destId="4" srcOrd="1" destOrd="0"/>
        <dgm:cxn modelId="11" srcId="0" destId="5" srcOrd="2" destOrd="0"/>
        <dgm:cxn modelId="12" srcId="0" destId="6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2"/>
        <dgm:pt modelId="3"/>
      </dgm:ptLst>
      <dgm:cxnLst>
        <dgm:cxn modelId="4" srcId="0" destId="1" srcOrd="0" destOrd="0"/>
        <dgm:cxn modelId="13" srcId="1" destId="11" srcOrd="0" destOrd="0"/>
        <dgm:cxn modelId="14" srcId="1" destId="12" srcOrd="1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  <dgm:pt modelId="4"/>
        <dgm:pt modelId="5"/>
        <dgm:pt modelId="6"/>
        <dgm:pt modelId="7"/>
      </dgm:ptLst>
      <dgm:cxnLst>
        <dgm:cxn modelId="8" srcId="0" destId="1" srcOrd="0" destOrd="0"/>
        <dgm:cxn modelId="9" srcId="1" destId="2" srcOrd="0" destOrd="0"/>
        <dgm:cxn modelId="10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  <dgm:cxn modelId="11" srcId="0" destId="4" srcOrd="1" destOrd="0"/>
        <dgm:cxn modelId="12" srcId="0" destId="5" srcOrd="2" destOrd="0"/>
        <dgm:cxn modelId="13" srcId="0" destId="6" srcOrd="3" destOrd="0"/>
        <dgm:cxn modelId="14" srcId="0" destId="7" srcOrd="4" destOrd="0"/>
      </dgm:cxnLst>
      <dgm:bg/>
      <dgm:whole/>
    </dgm:dataModel>
  </dgm:clrData>
  <dgm:layoutNode name="mainComposite">
    <dgm:varLst>
      <dgm:chPref val="1"/>
      <dgm:dir/>
      <dgm:animOne val="branch"/>
      <dgm:animLvl val="lvl"/>
      <dgm:resizeHandles val="exact"/>
    </dgm:varLst>
    <dgm:alg type="composite"/>
    <dgm:presOf/>
    <dgm:shape xmlns:r="http://schemas.openxmlformats.org/officeDocument/2006/relationships" r:blip="">
      <dgm:adjLst/>
    </dgm:shape>
    <dgm:choose name="Name0">
      <dgm:if name="Name1" axis="ch" ptType="node" func="cnt" op="gte" val="2">
        <dgm:choose name="Name2">
          <dgm:if name="Name3" func="var" arg="dir" op="equ" val="norm">
            <dgm:constrLst>
              <dgm:constr type="l" for="ch" forName="hierFlow"/>
              <dgm:constr type="t" for="ch" forName="hierFlow" refType="h" fact="0.3"/>
              <dgm:constr type="r" for="ch" forName="hierFlow" refType="w" fact="0.98"/>
              <dgm:constr type="b" for="ch" forName="hierFlow" refType="h" fact="0.96"/>
              <dgm:constr type="l" for="ch" forName="bgShapesFlow"/>
              <dgm:constr type="t" for="ch" forName="bgShapesFlow"/>
              <dgm:constr type="r" for="ch" forName="bgShapesFlow" refType="w"/>
              <dgm:constr type="b" for="ch" forName="bgShapesFlow" refType="h"/>
              <dgm:constr type="h" for="des" forName="level1Shape" refType="h"/>
              <dgm:constr type="w" for="des" forName="level1Shape" refType="h" refFor="des" refForName="level1Shape" fact="2"/>
              <dgm:constr type="w" for="des" forName="level2Shape" refType="w" refFor="des" refForName="level1Shape" op="equ"/>
              <dgm:constr type="h" for="des" forName="level2Shape" refType="h" refFor="des" refForName="level1Shape" op="equ"/>
              <dgm:constr type="sp" for="des" refType="w" refFor="des" refForName="level1Shape" op="equ" fact="0.4"/>
              <dgm:constr type="sibSp" for="des" forName="hierChild1" refType="h" refFor="des" refForName="level1Shape" op="equ" fact="0.15"/>
              <dgm:constr type="sibSp" for="des" forName="hierChild2" refType="sibSp" refFor="des" refForName="hierChild1" op="equ"/>
              <dgm:constr type="sibSp" for="des" forName="hierChild3" refType="sibSp" refFor="des" refForName="hierChild1" op="equ"/>
              <dgm:constr type="userA" for="des" refType="w" refFor="des" refForName="level1Shape" op="equ"/>
              <dgm:constr type="userB" for="des" refType="sp" refFor="des" op="equ"/>
              <dgm:constr type="w" for="des" forName="firstBuf" refType="w" refFor="des" refForName="level1Shape" fact="0.1"/>
            </dgm:constrLst>
          </dgm:if>
          <dgm:else name="Name4">
            <dgm:constrLst>
              <dgm:constr type="l" for="ch" forName="hierFlow" refType="w" fact="0.02"/>
              <dgm:constr type="t" for="ch" forName="hierFlow" refType="h" fact="0.3"/>
              <dgm:constr type="r" for="ch" forName="hierFlow" refType="w"/>
              <dgm:constr type="b" for="ch" forName="hierFlow" refType="h" fact="0.96"/>
              <dgm:constr type="l" for="ch" forName="bgShapesFlow"/>
              <dgm:constr type="t" for="ch" forName="bgShapesFlow"/>
              <dgm:constr type="r" for="ch" forName="bgShapesFlow" refType="w"/>
              <dgm:constr type="b" for="ch" forName="bgShapesFlow" refType="h"/>
              <dgm:constr type="h" for="des" forName="level1Shape" refType="h"/>
              <dgm:constr type="w" for="des" forName="level1Shape" refType="h" refFor="des" refForName="level1Shape" fact="2"/>
              <dgm:constr type="w" for="des" forName="level2Shape" refType="w" refFor="des" refForName="level1Shape" op="equ"/>
              <dgm:constr type="h" for="des" forName="level2Shape" refType="h" refFor="des" refForName="level1Shape" op="equ"/>
              <dgm:constr type="sp" for="des" refType="w" refFor="des" refForName="level1Shape" op="equ" fact="0.4"/>
              <dgm:constr type="sibSp" for="des" forName="hierChild1" refType="h" refFor="des" refForName="level1Shape" op="equ" fact="0.15"/>
              <dgm:constr type="sibSp" for="des" forName="hierChild2" refType="sibSp" refFor="des" refForName="hierChild1" op="equ"/>
              <dgm:constr type="sibSp" for="des" forName="hierChild3" refType="sibSp" refFor="des" refForName="hierChild1" op="equ"/>
              <dgm:constr type="userA" for="des" refType="w" refFor="des" refForName="level1Shape" op="equ"/>
              <dgm:constr type="userB" for="des" refType="sp" refFor="des" op="equ"/>
              <dgm:constr type="w" for="des" forName="firstBuf" refType="w" refFor="des" refForName="level1Shape" fact="0.1"/>
            </dgm:constrLst>
          </dgm:else>
        </dgm:choose>
      </dgm:if>
      <dgm:else name="Name5">
        <dgm:constrLst>
          <dgm:constr type="l" for="ch" forName="hierFlow"/>
          <dgm:constr type="t" for="ch" forName="hierFlow"/>
          <dgm:constr type="r" for="ch" forName="hierFlow" refType="w"/>
          <dgm:constr type="b" for="ch" forName="hierFlow" refType="h"/>
          <dgm:constr type="l" for="ch" forName="bgShapesFlow"/>
          <dgm:constr type="t" for="ch" forName="bgShapesFlow"/>
          <dgm:constr type="r" for="ch" forName="bgShapesFlow" refType="w"/>
          <dgm:constr type="b" for="ch" forName="bgShapesFlow" refType="h"/>
          <dgm:constr type="h" for="des" forName="level1Shape" refType="h"/>
          <dgm:constr type="w" for="des" forName="level1Shape" refType="h" refFor="des" refForName="level1Shape" fact="2"/>
          <dgm:constr type="w" for="des" forName="level2Shape" refType="w" refFor="des" refForName="level1Shape" op="equ"/>
          <dgm:constr type="h" for="des" forName="level2Shape" refType="h" refFor="des" refForName="level1Shape" op="equ"/>
          <dgm:constr type="sp" for="des" refType="w" refFor="des" refForName="level1Shape" op="equ" fact="0.4"/>
          <dgm:constr type="sibSp" for="des" forName="hierChild1" refType="h" refFor="des" refForName="level1Shape" op="equ" fact="0.15"/>
          <dgm:constr type="sibSp" for="des" forName="hierChild2" refType="sibSp" refFor="des" refForName="hierChild1" op="equ"/>
          <dgm:constr type="sibSp" for="des" forName="hierChild3" refType="sibSp" refFor="des" refForName="hierChild1" op="equ"/>
          <dgm:constr type="userA" for="des" refType="w" refFor="des" refForName="level1Shape" op="equ"/>
          <dgm:constr type="userB" for="des" refType="sp" refFor="des" op="equ"/>
          <dgm:constr type="w" for="des" forName="firstBuf" refType="w" refFor="des" refForName="level1Shape" fact="0.1"/>
        </dgm:constrLst>
      </dgm:else>
    </dgm:choose>
    <dgm:ruleLst/>
    <dgm:layoutNode name="hierFlow">
      <dgm:choose name="Name6">
        <dgm:if name="Name7" func="var" arg="dir" op="equ" val="norm">
          <dgm:alg type="lin">
            <dgm:param type="linDir" val="fromL"/>
            <dgm:param type="nodeVertAlign" val="mid"/>
            <dgm:param type="vertAlign" val="mid"/>
            <dgm:param type="nodeHorzAlign" val="l"/>
            <dgm:param type="horzAlign" val="l"/>
            <dgm:param type="fallback" val="2D"/>
          </dgm:alg>
        </dgm:if>
        <dgm:else name="Name8">
          <dgm:alg type="lin">
            <dgm:param type="linDir" val="fromR"/>
            <dgm:param type="nodeVertAlign" val="mid"/>
            <dgm:param type="vertAlign" val="mid"/>
            <dgm:param type="nodeHorzAlign" val="r"/>
            <dgm:param type="horzAlign" val="r"/>
            <dgm:param type="fallback" val="2D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primFontSz" for="des" ptType="node" op="equ" val="65"/>
        <dgm:constr type="primFontSz" for="des" forName="connTx" op="equ" val="55"/>
        <dgm:constr type="primFontSz" for="des" forName="connTx" refType="primFontSz" refFor="des" refPtType="node" op="lte" fact="0.8"/>
      </dgm:constrLst>
      <dgm:ruleLst/>
      <dgm:choose name="Name9">
        <dgm:if name="Name10" axis="ch" ptType="node" func="cnt" op="gte" val="2">
          <dgm:layoutNode name="firstBuf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if>
        <dgm:else name="Name11"/>
      </dgm:choose>
      <dgm:layoutNode name="hierChild1">
        <dgm:varLst>
          <dgm:chPref val="1"/>
          <dgm:animOne val="branch"/>
          <dgm:animLvl val="lvl"/>
        </dgm:varLst>
        <dgm:choose name="Name12">
          <dgm:if name="Name13" func="var" arg="dir" op="equ" val="norm">
            <dgm:alg type="hierChild">
              <dgm:param type="linDir" val="fromT"/>
              <dgm:param type="chAlign" val="l"/>
            </dgm:alg>
          </dgm:if>
          <dgm:else name="Name14">
            <dgm:alg type="hierChild">
              <dgm:param type="linDir" val="fromT"/>
              <dgm:param type="ch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forEach name="Name15" axis="ch" cnt="3">
          <dgm:forEach name="Name16" axis="self" ptType="node">
            <dgm:layoutNode name="Name17">
              <dgm:choose name="Name18">
                <dgm:if name="Name19" func="var" arg="dir" op="equ" val="norm">
                  <dgm:alg type="hierRoot">
                    <dgm:param type="hierAlign" val="lCtrCh"/>
                  </dgm:alg>
                </dgm:if>
                <dgm:else name="Name20">
                  <dgm:alg type="hierRoot">
                    <dgm:param type="hierAlign" val="rCtrCh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constrLst/>
              <dgm:ruleLst/>
              <dgm:layoutNode name="level1Shape" styleLbl="node0">
                <dgm:varLst>
                  <dgm:chPref val="3"/>
                </dgm:varLst>
                <dgm:alg type="tx"/>
                <dgm:shape xmlns:r="http://schemas.openxmlformats.org/officeDocument/2006/relationships" type="roundRect" r:blip="">
                  <dgm:adjLst>
                    <dgm:adj idx="1" val="0.1"/>
                  </dgm:adjLst>
                </dgm:shape>
                <dgm:presOf axis="self"/>
                <dgm:constrLst>
                  <dgm:constr type="tMarg" refType="primFontSz" fact="0.05"/>
                  <dgm:constr type="bMarg" refType="primFontSz" fact="0.05"/>
                  <dgm:constr type="lMarg" refType="primFontSz" fact="0.05"/>
                  <dgm:constr type="rMarg" refType="primFontSz" fact="0.05"/>
                </dgm:constrLst>
                <dgm:ruleLst>
                  <dgm:rule type="primFontSz" val="5" fact="NaN" max="NaN"/>
                </dgm:ruleLst>
              </dgm:layoutNode>
              <dgm:layoutNode name="hierChild2">
                <dgm:choose name="Name21">
                  <dgm:if name="Name22" func="var" arg="dir" op="equ" val="norm">
                    <dgm:alg type="hierChild">
                      <dgm:param type="linDir" val="fromT"/>
                      <dgm:param type="chAlign" val="l"/>
                    </dgm:alg>
                  </dgm:if>
                  <dgm:else name="Name23">
                    <dgm:alg type="hierChild">
                      <dgm:param type="linDir" val="fromT"/>
                      <dgm:param type="ch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/>
                <dgm:ruleLst/>
                <dgm:forEach name="repeat" axis="ch">
                  <dgm:forEach name="Name24" axis="self" ptType="parTrans" cnt="1">
                    <dgm:layoutNode name="Name25">
                      <dgm:choose name="Name26">
                        <dgm:if name="Name27" func="var" arg="dir" op="equ" val="norm">
                          <dgm:alg type="conn">
                            <dgm:param type="dim" val="1D"/>
                            <dgm:param type="begPts" val="midR"/>
                            <dgm:param type="endPts" val="midL"/>
                            <dgm:param type="endSty" val="noArr"/>
                          </dgm:alg>
                        </dgm:if>
                        <dgm:else name="Name28">
                          <dgm:alg type="conn">
                            <dgm:param type="dim" val="1D"/>
                            <dgm:param type="begPts" val="midL"/>
                            <dgm:param type="endPts" val="midR"/>
                            <dgm:param type="endSty" val="noArr"/>
                          </dgm:alg>
                        </dgm:else>
                      </dgm:choose>
                      <dgm:shape xmlns:r="http://schemas.openxmlformats.org/officeDocument/2006/relationships" type="conn" r:blip="">
                        <dgm:adjLst/>
                      </dgm:shape>
                      <dgm:presOf axis="self"/>
                      <dgm:constrLst>
                        <dgm:constr type="w" val="1"/>
                        <dgm:constr type="h" val="5"/>
                        <dgm:constr type="connDist"/>
                        <dgm:constr type="begPad"/>
                        <dgm:constr type="endPad"/>
                        <dgm:constr type="userA" for="ch" refType="connDist"/>
                      </dgm:constrLst>
                      <dgm:ruleLst/>
                      <dgm:layoutNode name="connTx">
                        <dgm:alg type="tx">
                          <dgm:param type="autoTxRot" val="grav"/>
                        </dgm:alg>
                        <dgm:shape xmlns:r="http://schemas.openxmlformats.org/officeDocument/2006/relationships" type="rect" r:blip="" hideGeom="1">
                          <dgm:adjLst/>
                        </dgm:shape>
                        <dgm:presOf axis="self"/>
                        <dgm:constrLst>
                          <dgm:constr type="userA"/>
                          <dgm:constr type="w" refType="userA" fact="0.05"/>
                          <dgm:constr type="h" refType="userA" fact="0.05"/>
                          <dgm:constr type="lMarg" val="1"/>
                          <dgm:constr type="rMarg" val="1"/>
                          <dgm:constr type="tMarg"/>
                          <dgm:constr type="bMarg"/>
                        </dgm:constrLst>
                        <dgm:ruleLst>
                          <dgm:rule type="h" val="NaN" fact="0.25" max="NaN"/>
                          <dgm:rule type="w" val="NaN" fact="0.8" max="NaN"/>
                          <dgm:rule type="primFontSz" val="5" fact="NaN" max="NaN"/>
                        </dgm:ruleLst>
                      </dgm:layoutNode>
                    </dgm:layoutNode>
                  </dgm:forEach>
                  <dgm:forEach name="Name29" axis="self" ptType="node">
                    <dgm:layoutNode name="Name30">
                      <dgm:choose name="Name31">
                        <dgm:if name="Name32" func="var" arg="dir" op="equ" val="norm">
                          <dgm:alg type="hierRoot">
                            <dgm:param type="hierAlign" val="lCtrCh"/>
                          </dgm:alg>
                        </dgm:if>
                        <dgm:else name="Name33">
                          <dgm:alg type="hierRoot">
                            <dgm:param type="hierAlign" val="rCtrCh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constrLst/>
                      <dgm:ruleLst/>
                      <dgm:layoutNode name="level2Shape">
                        <dgm:alg type="tx"/>
                        <dgm:shape xmlns:r="http://schemas.openxmlformats.org/officeDocument/2006/relationships" type="roundRect" r:blip="">
                          <dgm:adjLst>
                            <dgm:adj idx="1" val="0.1"/>
                          </dgm:adjLst>
                        </dgm:shape>
                        <dgm:presOf axis="self"/>
                        <dgm:constrLst>
                          <dgm:constr type="tMarg" refType="primFontSz" fact="0.05"/>
                          <dgm:constr type="bMarg" refType="primFontSz" fact="0.05"/>
                          <dgm:constr type="lMarg" refType="primFontSz" fact="0.05"/>
                          <dgm:constr type="rMarg" refType="primFontSz" fact="0.05"/>
                        </dgm:constrLst>
                        <dgm:ruleLst>
                          <dgm:rule type="primFontSz" val="5" fact="NaN" max="NaN"/>
                        </dgm:ruleLst>
                      </dgm:layoutNode>
                      <dgm:layoutNode name="hierChild3">
                        <dgm:choose name="Name34">
                          <dgm:if name="Name35" func="var" arg="dir" op="equ" val="norm">
                            <dgm:alg type="hierChild">
                              <dgm:param type="linDir" val="fromT"/>
                              <dgm:param type="chAlign" val="l"/>
                            </dgm:alg>
                          </dgm:if>
                          <dgm:else name="Name36">
                            <dgm:alg type="hierChild">
                              <dgm:param type="linDir" val="fromT"/>
                              <dgm:param type="chAlign" val="r"/>
                            </dgm:alg>
                          </dgm:else>
                        </dgm:choose>
                        <dgm:shape xmlns:r="http://schemas.openxmlformats.org/officeDocument/2006/relationships" r:blip="">
                          <dgm:adjLst/>
                        </dgm:shape>
                        <dgm:presOf/>
                        <dgm:constrLst/>
                        <dgm:ruleLst/>
                        <dgm:forEach name="Name37" ref="repeat"/>
                      </dgm:layoutNode>
                    </dgm:layoutNode>
                  </dgm:forEach>
                </dgm:forEach>
              </dgm:layoutNode>
            </dgm:layoutNode>
          </dgm:forEach>
        </dgm:forEach>
      </dgm:layoutNode>
    </dgm:layoutNode>
    <dgm:layoutNode name="bgShapesFlow">
      <dgm:choose name="Name38">
        <dgm:if name="Name39" func="var" arg="dir" op="equ" val="norm">
          <dgm:alg type="lin">
            <dgm:param type="linDir" val="fromL"/>
            <dgm:param type="nodeVertAlign" val="mid"/>
            <dgm:param type="vertAlign" val="mid"/>
            <dgm:param type="nodeHorzAlign" val="l"/>
            <dgm:param type="horzAlign" val="l"/>
          </dgm:alg>
        </dgm:if>
        <dgm:else name="Name40">
          <dgm:alg type="lin">
            <dgm:param type="linDir" val="fromR"/>
            <dgm:param type="nodeVertAlign" val="mid"/>
            <dgm:param type="vertAlign" val="mid"/>
            <dgm:param type="nodeHorzAlign" val="r"/>
            <dgm:param type="horzAlign" val="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w" for="ch" forName="rectComp" refType="w"/>
        <dgm:constr type="h" for="ch" forName="rectComp" refType="h"/>
        <dgm:constr type="h" for="des" forName="bgRect" refType="h"/>
        <dgm:constr type="primFontSz" for="des" forName="bgRectTx" op="equ" val="65"/>
      </dgm:constrLst>
      <dgm:ruleLst/>
      <dgm:forEach name="Name41" axis="ch" ptType="node" st="2">
        <dgm:layoutNode name="rectComp">
          <dgm:alg type="composite"/>
          <dgm:shape xmlns:r="http://schemas.openxmlformats.org/officeDocument/2006/relationships" r:blip="">
            <dgm:adjLst/>
          </dgm:shape>
          <dgm:presOf/>
          <dgm:constrLst>
            <dgm:constr type="userA"/>
            <dgm:constr type="l" for="ch" forName="bgRect"/>
            <dgm:constr type="t" for="ch" forName="bgRect"/>
            <dgm:constr type="w" for="ch" forName="bgRect" refType="userA" fact="1.2"/>
            <dgm:constr type="l" for="ch" forName="bgRectTx"/>
            <dgm:constr type="t" for="ch" forName="bgRectTx"/>
            <dgm:constr type="h" for="ch" forName="bgRectTx" refType="h" refFor="ch" refForName="bgRect" fact="0.3"/>
            <dgm:constr type="w" for="ch" forName="bgRectTx" refType="w" refFor="ch" refForName="bgRect" op="equ"/>
          </dgm:constrLst>
          <dgm:ruleLst/>
          <dgm:layoutNode name="bgRect" styleLbl="bgShp">
            <dgm:alg type="sp"/>
            <dgm:shape xmlns:r="http://schemas.openxmlformats.org/officeDocument/2006/relationships" type="roundRect" r:blip="" zOrderOff="-999">
              <dgm:adjLst>
                <dgm:adj idx="1" val="0.1"/>
              </dgm:adjLst>
            </dgm:shape>
            <dgm:presOf axis="desOrSelf" ptType="node"/>
            <dgm:constrLst/>
            <dgm:ruleLst/>
          </dgm:layoutNode>
          <dgm:layoutNode name="bgRectTx" styleLbl="bgShp">
            <dgm:varLst>
              <dgm:bulletEnabled val="1"/>
            </dgm:varLst>
            <dgm:alg type="tx"/>
            <dgm:shape xmlns:r="http://schemas.openxmlformats.org/officeDocument/2006/relationships" type="rect" r:blip="" zOrderOff="-999" hideGeom="1">
              <dgm:adjLst/>
            </dgm:shape>
            <dgm:presOf axis="desOrSelf" ptType="node"/>
            <dgm:constrLst/>
            <dgm:ruleLst>
              <dgm:rule type="primFontSz" val="5" fact="NaN" max="NaN"/>
            </dgm:ruleLst>
          </dgm:layoutNode>
        </dgm:layoutNode>
        <dgm:choose name="Name42">
          <dgm:if name="Name43" axis="self" ptType="node" func="revPos" op="gte" val="2">
            <dgm:layoutNode name="spComp">
              <dgm:alg type="composite"/>
              <dgm:shape xmlns:r="http://schemas.openxmlformats.org/officeDocument/2006/relationships" r:blip="">
                <dgm:adjLst/>
              </dgm:shape>
              <dgm:presOf/>
              <dgm:constrLst>
                <dgm:constr type="userA"/>
                <dgm:constr type="userB"/>
                <dgm:constr type="l" for="ch" forName="hSp"/>
                <dgm:constr type="t" for="ch" forName="hSp"/>
                <dgm:constr type="w" for="ch" forName="hSp" refType="userB"/>
                <dgm:constr type="wOff" for="ch" forName="hSp" refType="userA" fact="-0.2"/>
              </dgm:constrLst>
              <dgm:ruleLst/>
              <dgm:layoutNode name="hSp">
                <dgm:alg type="sp"/>
                <dgm:shape xmlns:r="http://schemas.openxmlformats.org/officeDocument/2006/relationships" r:blip="">
                  <dgm:adjLst/>
                </dgm:shape>
                <dgm:presOf/>
                <dgm:constrLst/>
                <dgm:ruleLst/>
              </dgm:layoutNode>
            </dgm:layoutNode>
          </dgm:if>
          <dgm:else name="Name44"/>
        </dgm:choose>
      </dgm:forEach>
    </dgm:layoutNod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Üst Bilgi Yer Tutucusu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tr-TR" dirty="0">
              <a:solidFill>
                <a:schemeClr val="tx2"/>
              </a:solidFill>
            </a:endParaRPr>
          </a:p>
        </p:txBody>
      </p:sp>
      <p:sp>
        <p:nvSpPr>
          <p:cNvPr id="3" name="Tarih Yer Tutucusu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fld id="{82CA223B-12A1-40F0-A826-71FBDA907897}" type="datetime1">
              <a:rPr lang="tr-TR" smtClean="0">
                <a:solidFill>
                  <a:schemeClr val="tx2"/>
                </a:solidFill>
              </a:rPr>
              <a:t>12.11.2025</a:t>
            </a:fld>
            <a:endParaRPr lang="tr-TR" dirty="0">
              <a:solidFill>
                <a:schemeClr val="tx2"/>
              </a:solidFill>
            </a:endParaRPr>
          </a:p>
        </p:txBody>
      </p:sp>
      <p:sp>
        <p:nvSpPr>
          <p:cNvPr id="4" name="Alt Bilgi Yer Tutucusu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tr-TR" dirty="0">
              <a:solidFill>
                <a:schemeClr val="tx2"/>
              </a:solidFill>
            </a:endParaRPr>
          </a:p>
        </p:txBody>
      </p:sp>
      <p:sp>
        <p:nvSpPr>
          <p:cNvPr id="5" name="Slayt Numarası Yer Tutucusu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CFD77566-CD65-4859-9FA1-43956DC85B8C}" type="slidenum">
              <a:rPr lang="tr-TR" smtClean="0">
                <a:solidFill>
                  <a:schemeClr val="tx2"/>
                </a:solidFill>
              </a:rPr>
              <a:t>‹#›</a:t>
            </a:fld>
            <a:endParaRPr lang="tr-TR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0879837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Üst Bilgi Yer Tutucusu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solidFill>
                  <a:schemeClr val="tx2"/>
                </a:solidFill>
              </a:defRPr>
            </a:lvl1pPr>
          </a:lstStyle>
          <a:p>
            <a:pPr rtl="0"/>
            <a:endParaRPr lang="tr-TR" dirty="0"/>
          </a:p>
        </p:txBody>
      </p:sp>
      <p:sp>
        <p:nvSpPr>
          <p:cNvPr id="3" name="Tarih Yer Tutucusu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solidFill>
                  <a:schemeClr val="tx2"/>
                </a:solidFill>
              </a:defRPr>
            </a:lvl1pPr>
          </a:lstStyle>
          <a:p>
            <a:fld id="{E20BB88A-49AB-4E14-91A6-36797D6E6D43}" type="datetime1">
              <a:rPr lang="tr-TR" smtClean="0"/>
              <a:pPr/>
              <a:t>12.11.2025</a:t>
            </a:fld>
            <a:endParaRPr lang="tr-TR" dirty="0"/>
          </a:p>
        </p:txBody>
      </p:sp>
      <p:sp>
        <p:nvSpPr>
          <p:cNvPr id="4" name="Slayt Görüntüsü Yer Tutucusu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rtl="0"/>
            <a:endParaRPr lang="tr-TR" dirty="0"/>
          </a:p>
        </p:txBody>
      </p:sp>
      <p:sp>
        <p:nvSpPr>
          <p:cNvPr id="5" name="Notlar Yer Tutucusu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 rtl="0"/>
            <a:r>
              <a:rPr lang="tr-TR" dirty="0"/>
              <a:t>Asıl metin stillerini düzenlemek için tıklayın</a:t>
            </a:r>
          </a:p>
          <a:p>
            <a:pPr lvl="1" rtl="0"/>
            <a:r>
              <a:rPr lang="tr-TR" dirty="0"/>
              <a:t>İkinci düzey</a:t>
            </a:r>
          </a:p>
          <a:p>
            <a:pPr lvl="2" rtl="0"/>
            <a:r>
              <a:rPr lang="tr-TR" dirty="0"/>
              <a:t>Üçüncü düzey</a:t>
            </a:r>
          </a:p>
          <a:p>
            <a:pPr lvl="3" rtl="0"/>
            <a:r>
              <a:rPr lang="tr-TR" dirty="0"/>
              <a:t>Dördüncü düzey</a:t>
            </a:r>
          </a:p>
          <a:p>
            <a:pPr lvl="4" rtl="0"/>
            <a:r>
              <a:rPr lang="tr-TR" dirty="0"/>
              <a:t>Beşinci düzey</a:t>
            </a:r>
          </a:p>
        </p:txBody>
      </p:sp>
      <p:sp>
        <p:nvSpPr>
          <p:cNvPr id="6" name="Alt Bilgi Yer Tutucusu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solidFill>
                  <a:schemeClr val="tx2"/>
                </a:solidFill>
              </a:defRPr>
            </a:lvl1pPr>
          </a:lstStyle>
          <a:p>
            <a:pPr rtl="0"/>
            <a:endParaRPr lang="tr-TR" dirty="0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>
                <a:solidFill>
                  <a:schemeClr val="tx2"/>
                </a:solidFill>
              </a:defRPr>
            </a:lvl1pPr>
          </a:lstStyle>
          <a:p>
            <a:pPr rtl="0"/>
            <a:fld id="{B8796F01-7154-41E0-B48B-A6921757531A}" type="slidenum">
              <a:rPr lang="tr-TR" smtClean="0"/>
              <a:pPr/>
              <a:t>‹#›</a:t>
            </a:fld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4407756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1218987" rtl="0" eaLnBrk="1" latinLnBrk="0" hangingPunct="1">
      <a:defRPr sz="1600" kern="1200">
        <a:solidFill>
          <a:schemeClr val="tx2"/>
        </a:solidFill>
        <a:latin typeface="+mn-lt"/>
        <a:ea typeface="+mn-ea"/>
        <a:cs typeface="+mn-cs"/>
      </a:defRPr>
    </a:lvl1pPr>
    <a:lvl2pPr marL="609493" algn="l" defTabSz="1218987" rtl="0" eaLnBrk="1" latinLnBrk="0" hangingPunct="1">
      <a:defRPr sz="1600" kern="1200">
        <a:solidFill>
          <a:schemeClr val="tx2"/>
        </a:solidFill>
        <a:latin typeface="+mn-lt"/>
        <a:ea typeface="+mn-ea"/>
        <a:cs typeface="+mn-cs"/>
      </a:defRPr>
    </a:lvl2pPr>
    <a:lvl3pPr marL="1218987" algn="l" defTabSz="1218987" rtl="0" eaLnBrk="1" latinLnBrk="0" hangingPunct="1">
      <a:defRPr sz="1600" kern="1200">
        <a:solidFill>
          <a:schemeClr val="tx2"/>
        </a:solidFill>
        <a:latin typeface="+mn-lt"/>
        <a:ea typeface="+mn-ea"/>
        <a:cs typeface="+mn-cs"/>
      </a:defRPr>
    </a:lvl3pPr>
    <a:lvl4pPr marL="1828480" algn="l" defTabSz="1218987" rtl="0" eaLnBrk="1" latinLnBrk="0" hangingPunct="1">
      <a:defRPr sz="1600" kern="1200">
        <a:solidFill>
          <a:schemeClr val="tx2"/>
        </a:solidFill>
        <a:latin typeface="+mn-lt"/>
        <a:ea typeface="+mn-ea"/>
        <a:cs typeface="+mn-cs"/>
      </a:defRPr>
    </a:lvl4pPr>
    <a:lvl5pPr marL="2437973" algn="l" defTabSz="1218987" rtl="0" eaLnBrk="1" latinLnBrk="0" hangingPunct="1">
      <a:defRPr sz="1600" kern="1200">
        <a:solidFill>
          <a:schemeClr val="tx2"/>
        </a:solidFill>
        <a:latin typeface="+mn-lt"/>
        <a:ea typeface="+mn-ea"/>
        <a:cs typeface="+mn-cs"/>
      </a:defRPr>
    </a:lvl5pPr>
    <a:lvl6pPr marL="3047467" algn="l" defTabSz="1218987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6pPr>
    <a:lvl7pPr marL="3656960" algn="l" defTabSz="1218987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7pPr>
    <a:lvl8pPr marL="4266453" algn="l" defTabSz="1218987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8pPr>
    <a:lvl9pPr marL="4875947" algn="l" defTabSz="1218987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Görüntüsü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lar Yer Tutucusu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tr-TR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fld id="{B8796F01-7154-41E0-B48B-A6921757531A}" type="slidenum">
              <a:rPr lang="tr-TR" smtClean="0"/>
              <a:pPr/>
              <a:t>1</a:t>
            </a:fld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160770578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Görüntüsü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lar Yer Tutucusu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tr-TR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fld id="{B8796F01-7154-41E0-B48B-A6921757531A}" type="slidenum">
              <a:rPr lang="tr-TR" smtClean="0"/>
              <a:pPr/>
              <a:t>2</a:t>
            </a:fld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128480472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Görüntüsü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rtl="0"/>
            <a:fld id="{B8796F01-7154-41E0-B48B-A6921757531A}" type="slidenum">
              <a:rPr lang="tr-TR" smtClean="0"/>
              <a:pPr rtl="0"/>
              <a:t>6</a:t>
            </a:fld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274506911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Görüntüsü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rtl="0"/>
            <a:fld id="{B8796F01-7154-41E0-B48B-A6921757531A}" type="slidenum">
              <a:rPr lang="tr-TR" smtClean="0"/>
              <a:pPr rtl="0"/>
              <a:t>7</a:t>
            </a:fld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353502859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Görüntüsü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rtl="0"/>
            <a:fld id="{B8796F01-7154-41E0-B48B-A6921757531A}" type="slidenum">
              <a:rPr lang="tr-TR" smtClean="0"/>
              <a:pPr rtl="0"/>
              <a:t>8</a:t>
            </a:fld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92350398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Görüntüsü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rtl="0"/>
            <a:fld id="{B8796F01-7154-41E0-B48B-A6921757531A}" type="slidenum">
              <a:rPr lang="tr-TR" smtClean="0"/>
              <a:pPr rtl="0"/>
              <a:t>9</a:t>
            </a:fld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100253701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Görüntüsü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rtl="0"/>
            <a:fld id="{B8796F01-7154-41E0-B48B-A6921757531A}" type="slidenum">
              <a:rPr lang="tr-TR" smtClean="0"/>
              <a:pPr rtl="0"/>
              <a:t>10</a:t>
            </a:fld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205365252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Görüntüsü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rtl="0"/>
            <a:fld id="{B8796F01-7154-41E0-B48B-A6921757531A}" type="slidenum">
              <a:rPr lang="tr-TR" smtClean="0"/>
              <a:pPr rtl="0"/>
              <a:t>11</a:t>
            </a:fld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143593533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Görüntüsü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rtl="0"/>
            <a:fld id="{B8796F01-7154-41E0-B48B-A6921757531A}" type="slidenum">
              <a:rPr lang="tr-TR" smtClean="0"/>
              <a:pPr rtl="0"/>
              <a:t>12</a:t>
            </a:fld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149408708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Görüntüsü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rtl="0"/>
            <a:fld id="{B8796F01-7154-41E0-B48B-A6921757531A}" type="slidenum">
              <a:rPr lang="tr-TR" smtClean="0"/>
              <a:pPr rtl="0"/>
              <a:t>14</a:t>
            </a:fld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421089494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Başlık Slaydı">
    <p:bg bwMode="auto"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Grup 13"/>
          <p:cNvGrpSpPr/>
          <p:nvPr/>
        </p:nvGrpSpPr>
        <p:grpSpPr>
          <a:xfrm>
            <a:off x="0" y="0"/>
            <a:ext cx="12190572" cy="6858000"/>
            <a:chOff x="0" y="0"/>
            <a:chExt cx="12190572" cy="6858000"/>
          </a:xfrm>
        </p:grpSpPr>
        <p:sp>
          <p:nvSpPr>
            <p:cNvPr id="13" name="Dikdörtgen 12"/>
            <p:cNvSpPr/>
            <p:nvPr/>
          </p:nvSpPr>
          <p:spPr>
            <a:xfrm>
              <a:off x="1620" y="0"/>
              <a:ext cx="12188952" cy="6858000"/>
            </a:xfrm>
            <a:prstGeom prst="rect">
              <a:avLst/>
            </a:prstGeom>
            <a:gradFill flip="none" rotWithShape="1">
              <a:gsLst>
                <a:gs pos="0">
                  <a:schemeClr val="accent1">
                    <a:lumMod val="50000"/>
                  </a:schemeClr>
                </a:gs>
                <a:gs pos="58000">
                  <a:schemeClr val="accent1">
                    <a:lumMod val="40000"/>
                    <a:lumOff val="60000"/>
                  </a:schemeClr>
                </a:gs>
                <a:gs pos="100000">
                  <a:schemeClr val="accent1">
                    <a:lumMod val="50000"/>
                  </a:schemeClr>
                </a:gs>
              </a:gsLst>
              <a:lin ang="27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21899" tIns="60949" rIns="121899" bIns="60949" rtlCol="0" anchor="ctr"/>
            <a:lstStyle/>
            <a:p>
              <a:pPr algn="ctr" rtl="0"/>
              <a:endParaRPr lang="tr-TR" dirty="0"/>
            </a:p>
          </p:txBody>
        </p:sp>
        <p:grpSp>
          <p:nvGrpSpPr>
            <p:cNvPr id="12" name="Grup 11"/>
            <p:cNvGrpSpPr/>
            <p:nvPr/>
          </p:nvGrpSpPr>
          <p:grpSpPr>
            <a:xfrm>
              <a:off x="0" y="0"/>
              <a:ext cx="4742741" cy="6858000"/>
              <a:chOff x="0" y="0"/>
              <a:chExt cx="4742741" cy="6858000"/>
            </a:xfrm>
          </p:grpSpPr>
          <p:pic>
            <p:nvPicPr>
              <p:cNvPr id="9" name="Resim 8" descr="Yığılmış kitaplar"/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0" y="0"/>
                <a:ext cx="4591594" cy="6858000"/>
              </a:xfrm>
              <a:prstGeom prst="rect">
                <a:avLst/>
              </a:prstGeom>
            </p:spPr>
          </p:pic>
          <p:sp>
            <p:nvSpPr>
              <p:cNvPr id="10" name="Dikdörtgen 9"/>
              <p:cNvSpPr/>
              <p:nvPr/>
            </p:nvSpPr>
            <p:spPr>
              <a:xfrm>
                <a:off x="4605581" y="0"/>
                <a:ext cx="137160" cy="6858000"/>
              </a:xfrm>
              <a:prstGeom prst="rect">
                <a:avLst/>
              </a:prstGeom>
              <a:solidFill>
                <a:schemeClr val="tx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tr-TR" dirty="0"/>
              </a:p>
            </p:txBody>
          </p:sp>
        </p:grpSp>
      </p:grpSp>
      <p:sp>
        <p:nvSpPr>
          <p:cNvPr id="2" name="Başlık 1"/>
          <p:cNvSpPr>
            <a:spLocks noGrp="1"/>
          </p:cNvSpPr>
          <p:nvPr>
            <p:ph type="ctrTitle"/>
          </p:nvPr>
        </p:nvSpPr>
        <p:spPr>
          <a:xfrm>
            <a:off x="4879346" y="1498601"/>
            <a:ext cx="7008574" cy="3298825"/>
          </a:xfrm>
        </p:spPr>
        <p:txBody>
          <a:bodyPr rtlCol="0">
            <a:normAutofit/>
          </a:bodyPr>
          <a:lstStyle>
            <a:lvl1pPr algn="l">
              <a:lnSpc>
                <a:spcPct val="90000"/>
              </a:lnSpc>
              <a:defRPr sz="5400" b="0" cap="none" spc="0" baseline="0">
                <a:ln w="0"/>
                <a:solidFill>
                  <a:schemeClr val="tx2"/>
                </a:solidFill>
                <a:effectLst/>
              </a:defRPr>
            </a:lvl1pPr>
          </a:lstStyle>
          <a:p>
            <a:pPr rtl="0"/>
            <a:r>
              <a:rPr lang="tr-TR"/>
              <a:t>Asıl başlık stilini düzenlemek için tıklayın</a:t>
            </a:r>
            <a:endParaRPr lang="tr-TR" dirty="0"/>
          </a:p>
        </p:txBody>
      </p:sp>
      <p:sp>
        <p:nvSpPr>
          <p:cNvPr id="3" name="Alt Başlık 2"/>
          <p:cNvSpPr>
            <a:spLocks noGrp="1"/>
          </p:cNvSpPr>
          <p:nvPr>
            <p:ph type="subTitle" idx="1"/>
          </p:nvPr>
        </p:nvSpPr>
        <p:spPr>
          <a:xfrm>
            <a:off x="4879346" y="4927600"/>
            <a:ext cx="7008574" cy="1244600"/>
          </a:xfrm>
        </p:spPr>
        <p:txBody>
          <a:bodyPr rtlCol="0">
            <a:normAutofit/>
          </a:bodyPr>
          <a:lstStyle>
            <a:lvl1pPr marL="0" indent="0" algn="l">
              <a:spcBef>
                <a:spcPts val="0"/>
              </a:spcBef>
              <a:buNone/>
              <a:defRPr sz="2800" b="0" cap="none" spc="0">
                <a:ln w="0"/>
                <a:solidFill>
                  <a:schemeClr val="accent2">
                    <a:lumMod val="50000"/>
                  </a:schemeClr>
                </a:solidFill>
                <a:effectLst/>
              </a:defRPr>
            </a:lvl1pPr>
            <a:lvl2pPr marL="6094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898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48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797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46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696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645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594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rtl="0"/>
            <a:r>
              <a:rPr lang="tr-TR"/>
              <a:t>Asıl alt başlık stilini düzenlemek için tıklayın</a:t>
            </a:r>
            <a:endParaRPr lang="tr-TR" dirty="0"/>
          </a:p>
        </p:txBody>
      </p:sp>
      <p:sp>
        <p:nvSpPr>
          <p:cNvPr id="5" name="Tarih Yer Tutucusu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fld id="{8C714123-A41B-452C-9522-162087BF4662}" type="datetime1">
              <a:rPr lang="tr-TR" smtClean="0"/>
              <a:t>12.11.2025</a:t>
            </a:fld>
            <a:endParaRPr lang="tr-TR" dirty="0"/>
          </a:p>
        </p:txBody>
      </p:sp>
      <p:sp>
        <p:nvSpPr>
          <p:cNvPr id="7" name="Alt Bilgi Yer Tutucusu 6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tr-TR"/>
              <a:t>Alt bilgi ekleme</a:t>
            </a:r>
            <a:endParaRPr lang="tr-TR" dirty="0"/>
          </a:p>
        </p:txBody>
      </p:sp>
      <p:sp>
        <p:nvSpPr>
          <p:cNvPr id="11" name="Slayt Numarası Yer Tutucusu 10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EB37DED6-D4C7-42EE-AB49-D2E39E64FDE4}" type="slidenum">
              <a:rPr lang="tr-TR" smtClean="0"/>
              <a:pPr/>
              <a:t>‹#›</a:t>
            </a:fld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41699677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tr-TR"/>
              <a:t>Asıl başlık stilini düzenlemek için tıklayın</a:t>
            </a:r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 rtlCol="0"/>
          <a:lstStyle>
            <a:lvl5pPr>
              <a:defRPr/>
            </a:lvl5pPr>
            <a:lvl6pPr>
              <a:defRPr/>
            </a:lvl6pPr>
            <a:lvl7pPr>
              <a:defRPr baseline="0"/>
            </a:lvl7pPr>
            <a:lvl8pPr>
              <a:defRPr baseline="0"/>
            </a:lvl8pPr>
            <a:lvl9pPr>
              <a:defRPr baseline="0"/>
            </a:lvl9pPr>
          </a:lstStyle>
          <a:p>
            <a:pPr lvl="0" rtl="0"/>
            <a:r>
              <a:rPr lang="tr-TR"/>
              <a:t>Asıl metin stillerini düzenle</a:t>
            </a:r>
          </a:p>
          <a:p>
            <a:pPr lvl="1" rtl="0"/>
            <a:r>
              <a:rPr lang="tr-TR"/>
              <a:t>İkinci düzey</a:t>
            </a:r>
          </a:p>
          <a:p>
            <a:pPr lvl="2" rtl="0"/>
            <a:r>
              <a:rPr lang="tr-TR"/>
              <a:t>Üçüncü düzey</a:t>
            </a:r>
          </a:p>
          <a:p>
            <a:pPr lvl="3" rtl="0"/>
            <a:r>
              <a:rPr lang="tr-TR"/>
              <a:t>Dördüncü düzey</a:t>
            </a:r>
          </a:p>
          <a:p>
            <a:pPr lvl="4" rtl="0"/>
            <a:r>
              <a:rPr lang="tr-TR"/>
              <a:t>Beşinci düzey</a:t>
            </a:r>
            <a:endParaRPr lang="tr-TR" dirty="0"/>
          </a:p>
        </p:txBody>
      </p:sp>
      <p:sp>
        <p:nvSpPr>
          <p:cNvPr id="4" name="Tarih Yer Tutucusu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fld id="{EF5BAC2F-8E43-4EF9-8AA9-8B4CC6E8F35C}" type="datetime1">
              <a:rPr lang="tr-TR" smtClean="0"/>
              <a:t>12.11.2025</a:t>
            </a:fld>
            <a:endParaRPr lang="tr-TR" dirty="0"/>
          </a:p>
        </p:txBody>
      </p:sp>
      <p:sp>
        <p:nvSpPr>
          <p:cNvPr id="5" name="Alt Bilgi Yer Tutucusu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tr-TR"/>
              <a:t>Alt bilgi ekleme</a:t>
            </a:r>
            <a:endParaRPr lang="tr-TR" dirty="0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DA60BA0E-20D0-4E7C-B286-26C960A6788F}" type="slidenum">
              <a:rPr lang="tr-TR" smtClean="0"/>
              <a:t>‹#›</a:t>
            </a:fld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11742328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Bölüm Üst Bilgisi">
    <p:bg bwMode="auto"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Grup 11"/>
          <p:cNvGrpSpPr/>
          <p:nvPr/>
        </p:nvGrpSpPr>
        <p:grpSpPr>
          <a:xfrm>
            <a:off x="1620" y="0"/>
            <a:ext cx="12188952" cy="6858000"/>
            <a:chOff x="1620" y="0"/>
            <a:chExt cx="12188952" cy="6858000"/>
          </a:xfrm>
        </p:grpSpPr>
        <p:sp>
          <p:nvSpPr>
            <p:cNvPr id="4" name="Dikdörtgen 3"/>
            <p:cNvSpPr/>
            <p:nvPr/>
          </p:nvSpPr>
          <p:spPr>
            <a:xfrm>
              <a:off x="1620" y="0"/>
              <a:ext cx="12188952" cy="6858000"/>
            </a:xfrm>
            <a:prstGeom prst="rect">
              <a:avLst/>
            </a:prstGeom>
            <a:gradFill flip="none" rotWithShape="1">
              <a:gsLst>
                <a:gs pos="0">
                  <a:schemeClr val="accent1">
                    <a:lumMod val="50000"/>
                  </a:schemeClr>
                </a:gs>
                <a:gs pos="58000">
                  <a:schemeClr val="accent1">
                    <a:lumMod val="40000"/>
                    <a:lumOff val="60000"/>
                  </a:schemeClr>
                </a:gs>
                <a:gs pos="100000">
                  <a:schemeClr val="accent1">
                    <a:lumMod val="50000"/>
                  </a:schemeClr>
                </a:gs>
              </a:gsLst>
              <a:lin ang="27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21899" tIns="60949" rIns="121899" bIns="60949" rtlCol="0" anchor="ctr"/>
            <a:lstStyle/>
            <a:p>
              <a:pPr algn="ctr" rtl="0"/>
              <a:endParaRPr lang="tr-TR" dirty="0"/>
            </a:p>
          </p:txBody>
        </p:sp>
        <p:pic>
          <p:nvPicPr>
            <p:cNvPr id="10" name="Resim 9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598818" y="0"/>
              <a:ext cx="4591594" cy="6858000"/>
            </a:xfrm>
            <a:prstGeom prst="rect">
              <a:avLst/>
            </a:prstGeom>
          </p:spPr>
        </p:pic>
        <p:sp>
          <p:nvSpPr>
            <p:cNvPr id="11" name="Dikdörtgen 10"/>
            <p:cNvSpPr/>
            <p:nvPr/>
          </p:nvSpPr>
          <p:spPr>
            <a:xfrm>
              <a:off x="7481252" y="0"/>
              <a:ext cx="137160" cy="6858000"/>
            </a:xfrm>
            <a:prstGeom prst="rect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tr-TR" b="0" dirty="0">
                <a:solidFill>
                  <a:schemeClr val="tx2"/>
                </a:solidFill>
              </a:endParaRPr>
            </a:p>
          </p:txBody>
        </p:sp>
      </p:grpSp>
      <p:pic>
        <p:nvPicPr>
          <p:cNvPr id="5" name="Resim 4" descr="Yığılmış kitaplar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98818" y="0"/>
            <a:ext cx="4591594" cy="6858000"/>
          </a:xfrm>
          <a:prstGeom prst="rect">
            <a:avLst/>
          </a:prstGeom>
        </p:spPr>
      </p:pic>
      <p:sp>
        <p:nvSpPr>
          <p:cNvPr id="7" name="Başlık 1"/>
          <p:cNvSpPr>
            <a:spLocks noGrp="1"/>
          </p:cNvSpPr>
          <p:nvPr>
            <p:ph type="ctrTitle"/>
          </p:nvPr>
        </p:nvSpPr>
        <p:spPr>
          <a:xfrm>
            <a:off x="237149" y="1498601"/>
            <a:ext cx="7008574" cy="3298825"/>
          </a:xfrm>
        </p:spPr>
        <p:txBody>
          <a:bodyPr rtlCol="0">
            <a:normAutofit/>
          </a:bodyPr>
          <a:lstStyle>
            <a:lvl1pPr algn="l">
              <a:lnSpc>
                <a:spcPct val="90000"/>
              </a:lnSpc>
              <a:defRPr sz="5400" b="0" cap="none" spc="0" baseline="0">
                <a:ln w="0"/>
                <a:solidFill>
                  <a:schemeClr val="tx2"/>
                </a:solidFill>
                <a:effectLst/>
              </a:defRPr>
            </a:lvl1pPr>
          </a:lstStyle>
          <a:p>
            <a:pPr rtl="0"/>
            <a:r>
              <a:rPr lang="tr-TR"/>
              <a:t>Asıl başlık stilini düzenlemek için tıklayın</a:t>
            </a:r>
            <a:endParaRPr lang="tr-TR" dirty="0"/>
          </a:p>
        </p:txBody>
      </p:sp>
      <p:sp>
        <p:nvSpPr>
          <p:cNvPr id="8" name="Alt Başlık 2"/>
          <p:cNvSpPr>
            <a:spLocks noGrp="1"/>
          </p:cNvSpPr>
          <p:nvPr>
            <p:ph type="subTitle" idx="1"/>
          </p:nvPr>
        </p:nvSpPr>
        <p:spPr>
          <a:xfrm>
            <a:off x="237149" y="4927600"/>
            <a:ext cx="7008574" cy="1244600"/>
          </a:xfrm>
        </p:spPr>
        <p:txBody>
          <a:bodyPr rtlCol="0">
            <a:normAutofit/>
          </a:bodyPr>
          <a:lstStyle>
            <a:lvl1pPr marL="0" indent="0" algn="l">
              <a:spcBef>
                <a:spcPts val="0"/>
              </a:spcBef>
              <a:buNone/>
              <a:defRPr sz="2800" b="0" cap="none" spc="0">
                <a:ln w="0"/>
                <a:solidFill>
                  <a:schemeClr val="accent2">
                    <a:lumMod val="50000"/>
                  </a:schemeClr>
                </a:solidFill>
                <a:effectLst/>
              </a:defRPr>
            </a:lvl1pPr>
            <a:lvl2pPr marL="6094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898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48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797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46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696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645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594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rtl="0"/>
            <a:r>
              <a:rPr lang="tr-TR"/>
              <a:t>Asıl alt başlık stilini düzenlemek için tıklayın</a:t>
            </a:r>
            <a:endParaRPr lang="tr-TR" dirty="0"/>
          </a:p>
        </p:txBody>
      </p:sp>
      <p:sp>
        <p:nvSpPr>
          <p:cNvPr id="2" name="Tarih Yer Tutucusu 1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fld id="{B999F3BF-86BE-4CD0-ACD0-1699151E764A}" type="datetime1">
              <a:rPr lang="tr-TR" smtClean="0"/>
              <a:t>12.11.2025</a:t>
            </a:fld>
            <a:endParaRPr lang="tr-TR" dirty="0"/>
          </a:p>
        </p:txBody>
      </p:sp>
      <p:sp>
        <p:nvSpPr>
          <p:cNvPr id="3" name="Alt Bilgi Yer Tutucusu 2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tr-TR"/>
              <a:t>Alt bilgi ekleme</a:t>
            </a:r>
            <a:endParaRPr lang="tr-TR" dirty="0"/>
          </a:p>
        </p:txBody>
      </p:sp>
      <p:sp>
        <p:nvSpPr>
          <p:cNvPr id="9" name="Slayt Numarası Yer Tutucusu 8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EB37DED6-D4C7-42EE-AB49-D2E39E64FDE4}" type="slidenum">
              <a:rPr lang="tr-TR" smtClean="0"/>
              <a:pPr/>
              <a:t>‹#›</a:t>
            </a:fld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34395540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tr-TR"/>
              <a:t>Asıl başlık stilini düzenlemek için tıklayın</a:t>
            </a:r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sz="half" idx="1" hasCustomPrompt="1"/>
          </p:nvPr>
        </p:nvSpPr>
        <p:spPr>
          <a:xfrm>
            <a:off x="1117309" y="1701800"/>
            <a:ext cx="4977104" cy="4470400"/>
          </a:xfrm>
        </p:spPr>
        <p:txBody>
          <a:bodyPr rtlCol="0"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 marL="2011328">
              <a:defRPr sz="1800"/>
            </a:lvl5pPr>
            <a:lvl6pPr marL="2297078" indent="-285750">
              <a:buFont typeface="Century Gothic" panose="020B0502020202020204" pitchFamily="34" charset="0"/>
              <a:buChar char="–"/>
              <a:defRPr sz="1800"/>
            </a:lvl6pPr>
            <a:lvl7pPr marL="2568575" indent="-285750">
              <a:buFont typeface="Century Gothic" panose="020B0502020202020204" pitchFamily="34" charset="0"/>
              <a:buChar char="–"/>
              <a:defRPr sz="1800"/>
            </a:lvl7pPr>
            <a:lvl8pPr marL="2860675" indent="-285750">
              <a:defRPr sz="1800"/>
            </a:lvl8pPr>
            <a:lvl9pPr marL="3151188" indent="-285750">
              <a:defRPr sz="1800"/>
            </a:lvl9pPr>
          </a:lstStyle>
          <a:p>
            <a:pPr lvl="0" rtl="0"/>
            <a:r>
              <a:rPr lang="tr-TR" dirty="0"/>
              <a:t>Asıl metin stillerini düzenlemek için tıklayın</a:t>
            </a:r>
          </a:p>
          <a:p>
            <a:pPr lvl="1" rtl="0"/>
            <a:r>
              <a:rPr lang="tr-TR" dirty="0"/>
              <a:t>İkinci düzey</a:t>
            </a:r>
          </a:p>
          <a:p>
            <a:pPr lvl="2" rtl="0"/>
            <a:r>
              <a:rPr lang="tr-TR" dirty="0"/>
              <a:t>Üçüncü düzey</a:t>
            </a:r>
          </a:p>
          <a:p>
            <a:pPr lvl="3" rtl="0"/>
            <a:r>
              <a:rPr lang="tr-TR" dirty="0"/>
              <a:t>Dördüncü düzey</a:t>
            </a:r>
          </a:p>
          <a:p>
            <a:pPr lvl="4" rtl="0"/>
            <a:r>
              <a:rPr lang="tr-TR" dirty="0"/>
              <a:t>Beşinci düzey</a:t>
            </a:r>
          </a:p>
          <a:p>
            <a:pPr lvl="8" rtl="0"/>
            <a:endParaRPr lang="tr-TR" dirty="0"/>
          </a:p>
        </p:txBody>
      </p:sp>
      <p:sp>
        <p:nvSpPr>
          <p:cNvPr id="4" name="İçerik Yer Tutucusu 3"/>
          <p:cNvSpPr>
            <a:spLocks noGrp="1"/>
          </p:cNvSpPr>
          <p:nvPr>
            <p:ph sz="half" idx="2" hasCustomPrompt="1"/>
          </p:nvPr>
        </p:nvSpPr>
        <p:spPr>
          <a:xfrm>
            <a:off x="6297559" y="1701800"/>
            <a:ext cx="4977104" cy="4470400"/>
          </a:xfrm>
        </p:spPr>
        <p:txBody>
          <a:bodyPr rtlCol="0"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 marL="2011328">
              <a:defRPr sz="1800"/>
            </a:lvl5pPr>
            <a:lvl6pPr marL="2297078" indent="-285750">
              <a:buFont typeface="Century Gothic" panose="020B0502020202020204" pitchFamily="34" charset="0"/>
              <a:buChar char="–"/>
              <a:defRPr sz="1800"/>
            </a:lvl6pPr>
            <a:lvl7pPr marL="2568575" indent="-285750">
              <a:defRPr sz="1800"/>
            </a:lvl7pPr>
            <a:lvl8pPr marL="2860675" indent="-285750">
              <a:defRPr sz="1800"/>
            </a:lvl8pPr>
            <a:lvl9pPr marL="3151188" indent="-285750">
              <a:defRPr sz="1800"/>
            </a:lvl9pPr>
          </a:lstStyle>
          <a:p>
            <a:pPr lvl="0" rtl="0"/>
            <a:r>
              <a:rPr lang="tr-TR" dirty="0"/>
              <a:t>Asıl metin stillerini düzenlemek için tıklayın</a:t>
            </a:r>
          </a:p>
          <a:p>
            <a:pPr lvl="1" rtl="0"/>
            <a:r>
              <a:rPr lang="tr-TR" dirty="0"/>
              <a:t>İkinci düzey</a:t>
            </a:r>
          </a:p>
          <a:p>
            <a:pPr lvl="2" rtl="0"/>
            <a:r>
              <a:rPr lang="tr-TR" dirty="0"/>
              <a:t>Üçüncü düzey</a:t>
            </a:r>
          </a:p>
          <a:p>
            <a:pPr lvl="3" rtl="0"/>
            <a:r>
              <a:rPr lang="tr-TR" dirty="0"/>
              <a:t>Dördüncü düzey</a:t>
            </a:r>
          </a:p>
          <a:p>
            <a:pPr lvl="4" rtl="0"/>
            <a:r>
              <a:rPr lang="tr-TR" dirty="0"/>
              <a:t>Beşinci düzey</a:t>
            </a:r>
          </a:p>
        </p:txBody>
      </p:sp>
      <p:sp>
        <p:nvSpPr>
          <p:cNvPr id="5" name="Tarih Yer Tutucusu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fld id="{1051CE5B-C3DC-429A-A0DA-482A43CDDC5A}" type="datetime1">
              <a:rPr lang="tr-TR" smtClean="0"/>
              <a:t>12.11.2025</a:t>
            </a:fld>
            <a:endParaRPr lang="tr-TR" dirty="0"/>
          </a:p>
        </p:txBody>
      </p:sp>
      <p:sp>
        <p:nvSpPr>
          <p:cNvPr id="6" name="Alt Bilgi Yer Tutucusu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tr-TR"/>
              <a:t>Alt bilgi ekleme</a:t>
            </a:r>
            <a:endParaRPr lang="tr-TR" dirty="0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EB37DED6-D4C7-42EE-AB49-D2E39E64FDE4}" type="slidenum">
              <a:rPr lang="tr-TR" smtClean="0"/>
              <a:t>‹#›</a:t>
            </a:fld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14638633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lvl1pPr>
              <a:defRPr/>
            </a:lvl1pPr>
          </a:lstStyle>
          <a:p>
            <a:pPr rtl="0"/>
            <a:r>
              <a:rPr lang="tr-TR"/>
              <a:t>Asıl başlık stilini düzenlemek için tıklayın</a:t>
            </a:r>
            <a:endParaRPr lang="tr-TR" dirty="0"/>
          </a:p>
        </p:txBody>
      </p:sp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1121372" y="1608836"/>
            <a:ext cx="4973041" cy="512064"/>
          </a:xfrm>
        </p:spPr>
        <p:txBody>
          <a:bodyPr rtlCol="0" anchor="b">
            <a:noAutofit/>
          </a:bodyPr>
          <a:lstStyle>
            <a:lvl1pPr marL="0" indent="0">
              <a:lnSpc>
                <a:spcPct val="85000"/>
              </a:lnSpc>
              <a:spcBef>
                <a:spcPts val="0"/>
              </a:spcBef>
              <a:buNone/>
              <a:defRPr sz="2400" b="1"/>
            </a:lvl1pPr>
            <a:lvl2pPr marL="609493" indent="0">
              <a:buNone/>
              <a:defRPr sz="2700" b="1"/>
            </a:lvl2pPr>
            <a:lvl3pPr marL="1218987" indent="0">
              <a:buNone/>
              <a:defRPr sz="2400" b="1"/>
            </a:lvl3pPr>
            <a:lvl4pPr marL="1828480" indent="0">
              <a:buNone/>
              <a:defRPr sz="2100" b="1"/>
            </a:lvl4pPr>
            <a:lvl5pPr marL="2437973" indent="0">
              <a:buNone/>
              <a:defRPr sz="2100" b="1"/>
            </a:lvl5pPr>
            <a:lvl6pPr marL="3047467" indent="0">
              <a:buNone/>
              <a:defRPr sz="2100" b="1"/>
            </a:lvl6pPr>
            <a:lvl7pPr marL="3656960" indent="0">
              <a:buNone/>
              <a:defRPr sz="2100" b="1"/>
            </a:lvl7pPr>
            <a:lvl8pPr marL="4266453" indent="0">
              <a:buNone/>
              <a:defRPr sz="2100" b="1"/>
            </a:lvl8pPr>
            <a:lvl9pPr marL="4875947" indent="0">
              <a:buNone/>
              <a:defRPr sz="2100" b="1"/>
            </a:lvl9pPr>
          </a:lstStyle>
          <a:p>
            <a:pPr lvl="0" rtl="0"/>
            <a:r>
              <a:rPr lang="tr-TR"/>
              <a:t>Asıl metin stillerini düzenle</a:t>
            </a:r>
          </a:p>
        </p:txBody>
      </p:sp>
      <p:sp>
        <p:nvSpPr>
          <p:cNvPr id="4" name="İçerik Yer Tutucusu 3"/>
          <p:cNvSpPr>
            <a:spLocks noGrp="1"/>
          </p:cNvSpPr>
          <p:nvPr>
            <p:ph sz="half" idx="2" hasCustomPrompt="1"/>
          </p:nvPr>
        </p:nvSpPr>
        <p:spPr>
          <a:xfrm>
            <a:off x="1117309" y="2209800"/>
            <a:ext cx="4977104" cy="3962400"/>
          </a:xfrm>
        </p:spPr>
        <p:txBody>
          <a:bodyPr rtlCol="0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 marL="2011328">
              <a:defRPr sz="1800"/>
            </a:lvl5pPr>
            <a:lvl6pPr marL="2297078" indent="-285750">
              <a:buFont typeface="Century Gothic" panose="020B0502020202020204" pitchFamily="34" charset="0"/>
              <a:buChar char="–"/>
              <a:defRPr sz="1800"/>
            </a:lvl6pPr>
            <a:lvl7pPr marL="2568575" indent="-285750">
              <a:defRPr sz="1800"/>
            </a:lvl7pPr>
            <a:lvl8pPr marL="2860675" indent="-285750">
              <a:defRPr sz="1800"/>
            </a:lvl8pPr>
            <a:lvl9pPr marL="3151188" indent="-285750">
              <a:defRPr sz="1800"/>
            </a:lvl9pPr>
          </a:lstStyle>
          <a:p>
            <a:pPr lvl="0" rtl="0"/>
            <a:r>
              <a:rPr lang="tr-TR" dirty="0"/>
              <a:t>Asıl metin stillerini düzenlemek için tıklayın</a:t>
            </a:r>
          </a:p>
          <a:p>
            <a:pPr lvl="1" rtl="0"/>
            <a:r>
              <a:rPr lang="tr-TR" dirty="0"/>
              <a:t>İkinci düzey</a:t>
            </a:r>
          </a:p>
          <a:p>
            <a:pPr lvl="2" rtl="0"/>
            <a:r>
              <a:rPr lang="tr-TR" dirty="0"/>
              <a:t>Üçüncü düzey</a:t>
            </a:r>
          </a:p>
          <a:p>
            <a:pPr lvl="3" rtl="0"/>
            <a:r>
              <a:rPr lang="tr-TR" dirty="0"/>
              <a:t>Dördüncü düzey</a:t>
            </a:r>
          </a:p>
          <a:p>
            <a:pPr lvl="4" rtl="0"/>
            <a:r>
              <a:rPr lang="tr-TR" dirty="0"/>
              <a:t>Beşinci düzey</a:t>
            </a:r>
          </a:p>
        </p:txBody>
      </p:sp>
      <p:sp>
        <p:nvSpPr>
          <p:cNvPr id="5" name="Metin Yer Tutucusu 4"/>
          <p:cNvSpPr>
            <a:spLocks noGrp="1"/>
          </p:cNvSpPr>
          <p:nvPr>
            <p:ph type="body" sz="quarter" idx="3"/>
          </p:nvPr>
        </p:nvSpPr>
        <p:spPr>
          <a:xfrm>
            <a:off x="6301622" y="1608836"/>
            <a:ext cx="4973041" cy="512064"/>
          </a:xfrm>
        </p:spPr>
        <p:txBody>
          <a:bodyPr rtlCol="0" anchor="b">
            <a:noAutofit/>
          </a:bodyPr>
          <a:lstStyle>
            <a:lvl1pPr marL="0" indent="0">
              <a:lnSpc>
                <a:spcPct val="85000"/>
              </a:lnSpc>
              <a:spcBef>
                <a:spcPts val="0"/>
              </a:spcBef>
              <a:buNone/>
              <a:defRPr sz="2400" b="1"/>
            </a:lvl1pPr>
            <a:lvl2pPr marL="609493" indent="0">
              <a:buNone/>
              <a:defRPr sz="2700" b="1"/>
            </a:lvl2pPr>
            <a:lvl3pPr marL="1218987" indent="0">
              <a:buNone/>
              <a:defRPr sz="2400" b="1"/>
            </a:lvl3pPr>
            <a:lvl4pPr marL="1828480" indent="0">
              <a:buNone/>
              <a:defRPr sz="2100" b="1"/>
            </a:lvl4pPr>
            <a:lvl5pPr marL="2437973" indent="0">
              <a:buNone/>
              <a:defRPr sz="2100" b="1"/>
            </a:lvl5pPr>
            <a:lvl6pPr marL="3047467" indent="0">
              <a:buNone/>
              <a:defRPr sz="2100" b="1"/>
            </a:lvl6pPr>
            <a:lvl7pPr marL="3656960" indent="0">
              <a:buNone/>
              <a:defRPr sz="2100" b="1"/>
            </a:lvl7pPr>
            <a:lvl8pPr marL="4266453" indent="0">
              <a:buNone/>
              <a:defRPr sz="2100" b="1"/>
            </a:lvl8pPr>
            <a:lvl9pPr marL="4875947" indent="0">
              <a:buNone/>
              <a:defRPr sz="2100" b="1"/>
            </a:lvl9pPr>
          </a:lstStyle>
          <a:p>
            <a:pPr lvl="0" rtl="0"/>
            <a:r>
              <a:rPr lang="tr-TR"/>
              <a:t>Asıl metin stillerini düzenle</a:t>
            </a:r>
          </a:p>
        </p:txBody>
      </p:sp>
      <p:sp>
        <p:nvSpPr>
          <p:cNvPr id="6" name="İçerik Yer Tutucusu 5"/>
          <p:cNvSpPr>
            <a:spLocks noGrp="1"/>
          </p:cNvSpPr>
          <p:nvPr>
            <p:ph sz="quarter" idx="4" hasCustomPrompt="1"/>
          </p:nvPr>
        </p:nvSpPr>
        <p:spPr>
          <a:xfrm>
            <a:off x="6297559" y="2209800"/>
            <a:ext cx="4977104" cy="3962400"/>
          </a:xfrm>
        </p:spPr>
        <p:txBody>
          <a:bodyPr rtlCol="0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 marL="2011328">
              <a:defRPr sz="1800"/>
            </a:lvl5pPr>
            <a:lvl6pPr marL="2297078" indent="-285750">
              <a:buFont typeface="Century Gothic" panose="020B0502020202020204" pitchFamily="34" charset="0"/>
              <a:buChar char="–"/>
              <a:defRPr sz="1800"/>
            </a:lvl6pPr>
            <a:lvl7pPr marL="2568575" indent="-285750">
              <a:defRPr sz="1800"/>
            </a:lvl7pPr>
            <a:lvl8pPr marL="2860675" indent="-285750">
              <a:defRPr sz="1800"/>
            </a:lvl8pPr>
            <a:lvl9pPr marL="3151188" indent="-285750">
              <a:defRPr sz="1800"/>
            </a:lvl9pPr>
          </a:lstStyle>
          <a:p>
            <a:pPr lvl="0" rtl="0"/>
            <a:r>
              <a:rPr lang="tr-TR" dirty="0"/>
              <a:t>Asıl metin stillerini düzenlemek için tıklayın</a:t>
            </a:r>
          </a:p>
          <a:p>
            <a:pPr lvl="1" rtl="0"/>
            <a:r>
              <a:rPr lang="tr-TR" dirty="0"/>
              <a:t>İkinci düzey</a:t>
            </a:r>
          </a:p>
          <a:p>
            <a:pPr lvl="2" rtl="0"/>
            <a:r>
              <a:rPr lang="tr-TR" dirty="0"/>
              <a:t>Üçüncü düzey</a:t>
            </a:r>
          </a:p>
          <a:p>
            <a:pPr lvl="3" rtl="0"/>
            <a:r>
              <a:rPr lang="tr-TR" dirty="0"/>
              <a:t>Dördüncü düzey</a:t>
            </a:r>
          </a:p>
          <a:p>
            <a:pPr lvl="4" rtl="0"/>
            <a:r>
              <a:rPr lang="tr-TR" dirty="0"/>
              <a:t>Beşinci düzey</a:t>
            </a:r>
          </a:p>
        </p:txBody>
      </p:sp>
      <p:sp>
        <p:nvSpPr>
          <p:cNvPr id="7" name="Tarih Yer Tutucusu 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fld id="{C49C2A1E-B653-4928-88F4-D2609E266621}" type="datetime1">
              <a:rPr lang="tr-TR" smtClean="0"/>
              <a:t>12.11.2025</a:t>
            </a:fld>
            <a:endParaRPr lang="tr-TR" dirty="0"/>
          </a:p>
        </p:txBody>
      </p:sp>
      <p:sp>
        <p:nvSpPr>
          <p:cNvPr id="8" name="Alt Bilgi Yer Tutucusu 7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tr-TR"/>
              <a:t>Alt bilgi ekleme</a:t>
            </a:r>
            <a:endParaRPr lang="tr-TR" dirty="0"/>
          </a:p>
        </p:txBody>
      </p:sp>
      <p:sp>
        <p:nvSpPr>
          <p:cNvPr id="9" name="Slayt Numarası Yer Tutucusu 8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EB37DED6-D4C7-42EE-AB49-D2E39E64FDE4}" type="slidenum">
              <a:rPr lang="tr-TR" smtClean="0"/>
              <a:t>‹#›</a:t>
            </a:fld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22964116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tr-TR"/>
              <a:t>Asıl başlık stilini düzenlemek için tıklayın</a:t>
            </a:r>
            <a:endParaRPr lang="tr-TR" dirty="0"/>
          </a:p>
        </p:txBody>
      </p:sp>
      <p:sp>
        <p:nvSpPr>
          <p:cNvPr id="3" name="Tarih Yer Tutucusu 2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fld id="{575BAAF1-C482-466D-B581-8D8A5912D52A}" type="datetime1">
              <a:rPr lang="tr-TR" smtClean="0"/>
              <a:t>12.11.2025</a:t>
            </a:fld>
            <a:endParaRPr lang="tr-TR" dirty="0"/>
          </a:p>
        </p:txBody>
      </p:sp>
      <p:sp>
        <p:nvSpPr>
          <p:cNvPr id="4" name="Alt Bilgi Yer Tutucusu 3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tr-TR"/>
              <a:t>Alt bilgi ekleme</a:t>
            </a:r>
            <a:endParaRPr lang="tr-TR" dirty="0"/>
          </a:p>
        </p:txBody>
      </p:sp>
      <p:sp>
        <p:nvSpPr>
          <p:cNvPr id="5" name="Slayt Numarası Yer Tutucusu 4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EB37DED6-D4C7-42EE-AB49-D2E39E64FDE4}" type="slidenum">
              <a:rPr lang="tr-TR" smtClean="0"/>
              <a:t>‹#›</a:t>
            </a:fld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30793630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arih Yer Tutucusu 1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fld id="{DA0B4327-FF79-44D8-9283-69229BCCCEAC}" type="datetime1">
              <a:rPr lang="tr-TR" smtClean="0"/>
              <a:t>12.11.2025</a:t>
            </a:fld>
            <a:endParaRPr lang="tr-TR" dirty="0"/>
          </a:p>
        </p:txBody>
      </p:sp>
      <p:sp>
        <p:nvSpPr>
          <p:cNvPr id="3" name="Alt Bilgi Yer Tutucusu 2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tr-TR"/>
              <a:t>Alt bilgi ekleme</a:t>
            </a:r>
            <a:endParaRPr lang="tr-TR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EB37DED6-D4C7-42EE-AB49-D2E39E64FDE4}" type="slidenum">
              <a:rPr lang="tr-TR" smtClean="0"/>
              <a:t>‹#›</a:t>
            </a:fld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13781981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Resim Yazı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Dikdörtgen 7"/>
          <p:cNvSpPr/>
          <p:nvPr/>
        </p:nvSpPr>
        <p:spPr>
          <a:xfrm>
            <a:off x="3961368" y="0"/>
            <a:ext cx="7922736" cy="6858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100000">
                <a:schemeClr val="bg1">
                  <a:alpha val="55000"/>
                </a:schemeClr>
              </a:gs>
            </a:gsLst>
            <a:lin ang="78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899" tIns="60949" rIns="121899" bIns="60949" rtlCol="0" anchor="ctr"/>
          <a:lstStyle/>
          <a:p>
            <a:pPr algn="ctr" rtl="0"/>
            <a:endParaRPr lang="tr-TR" dirty="0"/>
          </a:p>
        </p:txBody>
      </p:sp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455612" y="1701800"/>
            <a:ext cx="3351927" cy="2844800"/>
          </a:xfrm>
        </p:spPr>
        <p:txBody>
          <a:bodyPr rtlCol="0" anchor="b">
            <a:normAutofit/>
          </a:bodyPr>
          <a:lstStyle>
            <a:lvl1pPr algn="l">
              <a:defRPr sz="2000" b="1">
                <a:effectLst/>
              </a:defRPr>
            </a:lvl1pPr>
          </a:lstStyle>
          <a:p>
            <a:pPr rtl="0"/>
            <a:r>
              <a:rPr lang="tr-TR"/>
              <a:t>Asıl başlık stilini düzenlemek için tıklayın</a:t>
            </a:r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 hasCustomPrompt="1"/>
          </p:nvPr>
        </p:nvSpPr>
        <p:spPr>
          <a:xfrm>
            <a:off x="4469236" y="482600"/>
            <a:ext cx="6805427" cy="5892800"/>
          </a:xfrm>
        </p:spPr>
        <p:txBody>
          <a:bodyPr rtlCol="0"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 marL="2418976" indent="-285750">
              <a:buFont typeface="Century Gothic" panose="020B0502020202020204" pitchFamily="34" charset="0"/>
              <a:buChar char="–"/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 rtl="0"/>
            <a:r>
              <a:rPr lang="tr-TR" dirty="0"/>
              <a:t>Asıl metin stillerini düzenlemek için tıklayın</a:t>
            </a:r>
          </a:p>
          <a:p>
            <a:pPr lvl="1" rtl="0"/>
            <a:r>
              <a:rPr lang="tr-TR" dirty="0"/>
              <a:t>İkinci düzey</a:t>
            </a:r>
          </a:p>
          <a:p>
            <a:pPr lvl="2" rtl="0"/>
            <a:r>
              <a:rPr lang="tr-TR" dirty="0"/>
              <a:t>Üçüncü düzey</a:t>
            </a:r>
          </a:p>
          <a:p>
            <a:pPr lvl="3" rtl="0"/>
            <a:r>
              <a:rPr lang="tr-TR" dirty="0"/>
              <a:t>Dördüncü düzey</a:t>
            </a:r>
          </a:p>
          <a:p>
            <a:pPr lvl="4" rtl="0"/>
            <a:r>
              <a:rPr lang="tr-TR" dirty="0"/>
              <a:t>Beşinci düzey</a:t>
            </a:r>
          </a:p>
        </p:txBody>
      </p:sp>
      <p:sp>
        <p:nvSpPr>
          <p:cNvPr id="4" name="Metin Yer Tutucusu 3"/>
          <p:cNvSpPr>
            <a:spLocks noGrp="1"/>
          </p:cNvSpPr>
          <p:nvPr>
            <p:ph type="body" sz="half" idx="2"/>
          </p:nvPr>
        </p:nvSpPr>
        <p:spPr>
          <a:xfrm>
            <a:off x="455612" y="4648200"/>
            <a:ext cx="3351927" cy="1727200"/>
          </a:xfrm>
        </p:spPr>
        <p:txBody>
          <a:bodyPr rtlCol="0">
            <a:normAutofit/>
          </a:bodyPr>
          <a:lstStyle>
            <a:lvl1pPr marL="0" indent="0">
              <a:spcBef>
                <a:spcPts val="1200"/>
              </a:spcBef>
              <a:buNone/>
              <a:defRPr sz="1600"/>
            </a:lvl1pPr>
            <a:lvl2pPr marL="609493" indent="0">
              <a:buNone/>
              <a:defRPr sz="1600"/>
            </a:lvl2pPr>
            <a:lvl3pPr marL="1218987" indent="0">
              <a:buNone/>
              <a:defRPr sz="1300"/>
            </a:lvl3pPr>
            <a:lvl4pPr marL="1828480" indent="0">
              <a:buNone/>
              <a:defRPr sz="1200"/>
            </a:lvl4pPr>
            <a:lvl5pPr marL="2437973" indent="0">
              <a:buNone/>
              <a:defRPr sz="1200"/>
            </a:lvl5pPr>
            <a:lvl6pPr marL="3047467" indent="0">
              <a:buNone/>
              <a:defRPr sz="1200"/>
            </a:lvl6pPr>
            <a:lvl7pPr marL="3656960" indent="0">
              <a:buNone/>
              <a:defRPr sz="1200"/>
            </a:lvl7pPr>
            <a:lvl8pPr marL="4266453" indent="0">
              <a:buNone/>
              <a:defRPr sz="1200"/>
            </a:lvl8pPr>
            <a:lvl9pPr marL="4875947" indent="0">
              <a:buNone/>
              <a:defRPr sz="1200"/>
            </a:lvl9pPr>
          </a:lstStyle>
          <a:p>
            <a:pPr lvl="0" rtl="0"/>
            <a:r>
              <a:rPr lang="tr-TR"/>
              <a:t>Asıl metin stillerini düzenle</a:t>
            </a:r>
          </a:p>
        </p:txBody>
      </p:sp>
      <p:sp>
        <p:nvSpPr>
          <p:cNvPr id="5" name="Tarih Yer Tutucusu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fld id="{F25B04F0-C2A4-4383-866B-F7EC3B3FB53A}" type="datetime1">
              <a:rPr lang="tr-TR" smtClean="0"/>
              <a:t>12.11.2025</a:t>
            </a:fld>
            <a:endParaRPr lang="tr-TR" dirty="0"/>
          </a:p>
        </p:txBody>
      </p:sp>
      <p:sp>
        <p:nvSpPr>
          <p:cNvPr id="6" name="Alt Bilgi Yer Tutucusu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tr-TR"/>
              <a:t>Alt bilgi ekleme</a:t>
            </a:r>
            <a:endParaRPr lang="tr-TR" dirty="0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2DFBB78A-01B4-41F2-96B0-677A4A282832}" type="slidenum">
              <a:rPr lang="tr-TR" smtClean="0"/>
              <a:t>‹#›</a:t>
            </a:fld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5971679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Resim Yazı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Dikdörtgen 7"/>
          <p:cNvSpPr/>
          <p:nvPr/>
        </p:nvSpPr>
        <p:spPr>
          <a:xfrm>
            <a:off x="2082258" y="0"/>
            <a:ext cx="8024310" cy="6858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100000">
                <a:schemeClr val="bg1">
                  <a:alpha val="55000"/>
                </a:schemeClr>
              </a:gs>
            </a:gsLst>
            <a:lin ang="78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899" tIns="60949" rIns="121899" bIns="60949" rtlCol="0" anchor="ctr"/>
          <a:lstStyle/>
          <a:p>
            <a:pPr algn="ctr" rtl="0"/>
            <a:endParaRPr lang="tr-TR" dirty="0"/>
          </a:p>
        </p:txBody>
      </p:sp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2437765" y="4800600"/>
            <a:ext cx="7313295" cy="762000"/>
          </a:xfrm>
        </p:spPr>
        <p:txBody>
          <a:bodyPr rtlCol="0" anchor="b">
            <a:normAutofit/>
          </a:bodyPr>
          <a:lstStyle>
            <a:lvl1pPr algn="l">
              <a:defRPr sz="2000" b="1">
                <a:effectLst/>
              </a:defRPr>
            </a:lvl1pPr>
          </a:lstStyle>
          <a:p>
            <a:pPr rtl="0"/>
            <a:r>
              <a:rPr lang="tr-TR"/>
              <a:t>Asıl başlık stilini düzenlemek için tıklayın</a:t>
            </a:r>
            <a:endParaRPr lang="tr-TR" dirty="0"/>
          </a:p>
        </p:txBody>
      </p:sp>
      <p:sp>
        <p:nvSpPr>
          <p:cNvPr id="3" name="Resim Yer Tutucusu 2" descr="Resim eklemek için boş yer tutucu. Yer tutucuya tıklayın ve eklemek istediğiniz resmi seçin"/>
          <p:cNvSpPr>
            <a:spLocks noGrp="1"/>
          </p:cNvSpPr>
          <p:nvPr>
            <p:ph type="pic" idx="1"/>
          </p:nvPr>
        </p:nvSpPr>
        <p:spPr>
          <a:xfrm>
            <a:off x="2437765" y="279401"/>
            <a:ext cx="7313295" cy="4448175"/>
          </a:xfrm>
        </p:spPr>
        <p:txBody>
          <a:bodyPr rtlCol="0">
            <a:normAutofit/>
          </a:bodyPr>
          <a:lstStyle>
            <a:lvl1pPr marL="0" indent="0">
              <a:buNone/>
              <a:defRPr sz="2800"/>
            </a:lvl1pPr>
            <a:lvl2pPr marL="609493" indent="0">
              <a:buNone/>
              <a:defRPr sz="3700"/>
            </a:lvl2pPr>
            <a:lvl3pPr marL="1218987" indent="0">
              <a:buNone/>
              <a:defRPr sz="3200"/>
            </a:lvl3pPr>
            <a:lvl4pPr marL="1828480" indent="0">
              <a:buNone/>
              <a:defRPr sz="2700"/>
            </a:lvl4pPr>
            <a:lvl5pPr marL="2437973" indent="0">
              <a:buNone/>
              <a:defRPr sz="2700"/>
            </a:lvl5pPr>
            <a:lvl6pPr marL="3047467" indent="0">
              <a:buNone/>
              <a:defRPr sz="2700"/>
            </a:lvl6pPr>
            <a:lvl7pPr marL="3656960" indent="0">
              <a:buNone/>
              <a:defRPr sz="2700"/>
            </a:lvl7pPr>
            <a:lvl8pPr marL="4266453" indent="0">
              <a:buNone/>
              <a:defRPr sz="2700"/>
            </a:lvl8pPr>
            <a:lvl9pPr marL="4875947" indent="0">
              <a:buNone/>
              <a:defRPr sz="2700"/>
            </a:lvl9pPr>
          </a:lstStyle>
          <a:p>
            <a:pPr rtl="0"/>
            <a:r>
              <a:rPr lang="tr-TR"/>
              <a:t>Resim eklemek için simgeye tıklayın</a:t>
            </a:r>
            <a:endParaRPr lang="tr-TR" dirty="0"/>
          </a:p>
        </p:txBody>
      </p:sp>
      <p:sp>
        <p:nvSpPr>
          <p:cNvPr id="4" name="Metin Yer Tutucusu 3"/>
          <p:cNvSpPr>
            <a:spLocks noGrp="1"/>
          </p:cNvSpPr>
          <p:nvPr>
            <p:ph type="body" sz="half" idx="2"/>
          </p:nvPr>
        </p:nvSpPr>
        <p:spPr>
          <a:xfrm>
            <a:off x="2437765" y="5562600"/>
            <a:ext cx="7313295" cy="812800"/>
          </a:xfrm>
        </p:spPr>
        <p:txBody>
          <a:bodyPr rtlCol="0">
            <a:normAutofit/>
          </a:bodyPr>
          <a:lstStyle>
            <a:lvl1pPr marL="0" indent="0">
              <a:spcBef>
                <a:spcPts val="0"/>
              </a:spcBef>
              <a:buNone/>
              <a:defRPr sz="1600"/>
            </a:lvl1pPr>
            <a:lvl2pPr marL="609493" indent="0">
              <a:buNone/>
              <a:defRPr sz="1600"/>
            </a:lvl2pPr>
            <a:lvl3pPr marL="1218987" indent="0">
              <a:buNone/>
              <a:defRPr sz="1300"/>
            </a:lvl3pPr>
            <a:lvl4pPr marL="1828480" indent="0">
              <a:buNone/>
              <a:defRPr sz="1200"/>
            </a:lvl4pPr>
            <a:lvl5pPr marL="2437973" indent="0">
              <a:buNone/>
              <a:defRPr sz="1200"/>
            </a:lvl5pPr>
            <a:lvl6pPr marL="3047467" indent="0">
              <a:buNone/>
              <a:defRPr sz="1200"/>
            </a:lvl6pPr>
            <a:lvl7pPr marL="3656960" indent="0">
              <a:buNone/>
              <a:defRPr sz="1200"/>
            </a:lvl7pPr>
            <a:lvl8pPr marL="4266453" indent="0">
              <a:buNone/>
              <a:defRPr sz="1200"/>
            </a:lvl8pPr>
            <a:lvl9pPr marL="4875947" indent="0">
              <a:buNone/>
              <a:defRPr sz="1200"/>
            </a:lvl9pPr>
          </a:lstStyle>
          <a:p>
            <a:pPr lvl="0" rtl="0"/>
            <a:r>
              <a:rPr lang="tr-TR"/>
              <a:t>Asıl metin stillerini düzenle</a:t>
            </a:r>
          </a:p>
        </p:txBody>
      </p:sp>
      <p:sp>
        <p:nvSpPr>
          <p:cNvPr id="5" name="Tarih Yer Tutucusu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fld id="{59AFF2A8-AF7D-4DA2-9315-4B4A7DF55A37}" type="datetime1">
              <a:rPr lang="tr-TR" smtClean="0"/>
              <a:t>12.11.2025</a:t>
            </a:fld>
            <a:endParaRPr lang="tr-TR" dirty="0"/>
          </a:p>
        </p:txBody>
      </p:sp>
      <p:sp>
        <p:nvSpPr>
          <p:cNvPr id="6" name="Alt Bilgi Yer Tutucusu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tr-TR"/>
              <a:t>Alt bilgi ekleme</a:t>
            </a:r>
            <a:endParaRPr lang="tr-TR" dirty="0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2DFBB78A-01B4-41F2-96B0-677A4A282832}" type="slidenum">
              <a:rPr lang="tr-TR" smtClean="0"/>
              <a:t>‹#›</a:t>
            </a:fld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36305985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 ve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tr-TR"/>
              <a:t>Asıl başlık stilini düzenlemek için tıklayın</a:t>
            </a:r>
            <a:endParaRPr lang="tr-TR" dirty="0"/>
          </a:p>
        </p:txBody>
      </p:sp>
      <p:sp>
        <p:nvSpPr>
          <p:cNvPr id="3" name="Dikey Metin Yer Tutucusu 2"/>
          <p:cNvSpPr>
            <a:spLocks noGrp="1"/>
          </p:cNvSpPr>
          <p:nvPr>
            <p:ph type="body" orient="vert" idx="1" hasCustomPrompt="1"/>
          </p:nvPr>
        </p:nvSpPr>
        <p:spPr/>
        <p:txBody>
          <a:bodyPr vert="eaVert" rtlCol="0"/>
          <a:lstStyle>
            <a:lvl5pPr>
              <a:defRPr/>
            </a:lvl5pPr>
            <a:lvl6pPr marL="2418976" indent="-285750">
              <a:buFont typeface="Century Gothic" panose="020B0502020202020204" pitchFamily="34" charset="0"/>
              <a:buChar char="–"/>
              <a:defRPr/>
            </a:lvl6pPr>
            <a:lvl7pPr>
              <a:defRPr/>
            </a:lvl7pPr>
            <a:lvl8pPr>
              <a:defRPr/>
            </a:lvl8pPr>
            <a:lvl9pPr>
              <a:defRPr/>
            </a:lvl9pPr>
          </a:lstStyle>
          <a:p>
            <a:pPr lvl="0" rtl="0"/>
            <a:r>
              <a:rPr lang="tr-TR" dirty="0"/>
              <a:t>Asıl metin stillerini düzenlemek için tıklayın</a:t>
            </a:r>
          </a:p>
          <a:p>
            <a:pPr lvl="1" rtl="0"/>
            <a:r>
              <a:rPr lang="tr-TR" dirty="0"/>
              <a:t>İkinci düzey</a:t>
            </a:r>
          </a:p>
          <a:p>
            <a:pPr lvl="2" rtl="0"/>
            <a:r>
              <a:rPr lang="tr-TR" dirty="0"/>
              <a:t>Üçüncü düzey</a:t>
            </a:r>
          </a:p>
          <a:p>
            <a:pPr lvl="3" rtl="0"/>
            <a:r>
              <a:rPr lang="tr-TR" dirty="0"/>
              <a:t>Dördüncü düzey</a:t>
            </a:r>
          </a:p>
          <a:p>
            <a:pPr lvl="4" rtl="0"/>
            <a:r>
              <a:rPr lang="tr-TR" dirty="0"/>
              <a:t>Beşinci düzey</a:t>
            </a:r>
          </a:p>
        </p:txBody>
      </p:sp>
      <p:sp>
        <p:nvSpPr>
          <p:cNvPr id="4" name="Tarih Yer Tutucusu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fld id="{F38C6718-BD33-4787-915A-98FD50AB2839}" type="datetime1">
              <a:rPr lang="tr-TR" smtClean="0"/>
              <a:t>12.11.2025</a:t>
            </a:fld>
            <a:endParaRPr lang="tr-TR" dirty="0"/>
          </a:p>
        </p:txBody>
      </p:sp>
      <p:sp>
        <p:nvSpPr>
          <p:cNvPr id="5" name="Alt Bilgi Yer Tutucusu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tr-TR"/>
              <a:t>Alt bilgi ekleme</a:t>
            </a:r>
            <a:endParaRPr lang="tr-TR" dirty="0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591C5AD9-787D-40FA-8A4D-16A055B9AF81}" type="slidenum">
              <a:rPr lang="tr-TR" smtClean="0"/>
              <a:t>‹#›</a:t>
            </a:fld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40839123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key Başlık 1"/>
          <p:cNvSpPr>
            <a:spLocks noGrp="1"/>
          </p:cNvSpPr>
          <p:nvPr>
            <p:ph type="title" orient="vert"/>
          </p:nvPr>
        </p:nvSpPr>
        <p:spPr>
          <a:xfrm>
            <a:off x="9852633" y="274638"/>
            <a:ext cx="1422030" cy="5897561"/>
          </a:xfrm>
        </p:spPr>
        <p:txBody>
          <a:bodyPr vert="eaVert" rtlCol="0"/>
          <a:lstStyle/>
          <a:p>
            <a:pPr rtl="0"/>
            <a:r>
              <a:rPr lang="tr-TR"/>
              <a:t>Asıl başlık stilini düzenlemek için tıklayın</a:t>
            </a:r>
            <a:endParaRPr lang="tr-TR" dirty="0"/>
          </a:p>
        </p:txBody>
      </p:sp>
      <p:sp>
        <p:nvSpPr>
          <p:cNvPr id="3" name="Dikey Metin Yer Tutucusu 2"/>
          <p:cNvSpPr>
            <a:spLocks noGrp="1"/>
          </p:cNvSpPr>
          <p:nvPr>
            <p:ph type="body" orient="vert" idx="1" hasCustomPrompt="1"/>
          </p:nvPr>
        </p:nvSpPr>
        <p:spPr>
          <a:xfrm>
            <a:off x="1117309" y="274638"/>
            <a:ext cx="8532178" cy="5897561"/>
          </a:xfrm>
        </p:spPr>
        <p:txBody>
          <a:bodyPr vert="eaVert" rtlCol="0"/>
          <a:lstStyle>
            <a:lvl5pPr>
              <a:defRPr/>
            </a:lvl5pPr>
            <a:lvl6pPr marL="2418976" indent="-285750">
              <a:buFont typeface="Century Gothic" panose="020B0502020202020204" pitchFamily="34" charset="0"/>
              <a:buChar char="–"/>
              <a:defRPr/>
            </a:lvl6pPr>
            <a:lvl7pPr>
              <a:defRPr/>
            </a:lvl7pPr>
            <a:lvl8pPr>
              <a:defRPr/>
            </a:lvl8pPr>
            <a:lvl9pPr>
              <a:defRPr/>
            </a:lvl9pPr>
          </a:lstStyle>
          <a:p>
            <a:pPr lvl="0" rtl="0"/>
            <a:r>
              <a:rPr lang="tr-TR" dirty="0"/>
              <a:t>Asıl metin stillerini düzenlemek için tıklayın</a:t>
            </a:r>
          </a:p>
          <a:p>
            <a:pPr lvl="1" rtl="0"/>
            <a:r>
              <a:rPr lang="tr-TR" dirty="0"/>
              <a:t>İkinci düzey</a:t>
            </a:r>
          </a:p>
          <a:p>
            <a:pPr lvl="2" rtl="0"/>
            <a:r>
              <a:rPr lang="tr-TR" dirty="0"/>
              <a:t>Üçüncü düzey</a:t>
            </a:r>
          </a:p>
          <a:p>
            <a:pPr lvl="3" rtl="0"/>
            <a:r>
              <a:rPr lang="tr-TR" dirty="0"/>
              <a:t>Dördüncü düzey</a:t>
            </a:r>
          </a:p>
          <a:p>
            <a:pPr lvl="4" rtl="0"/>
            <a:r>
              <a:rPr lang="tr-TR" dirty="0"/>
              <a:t>Beşinci düzey</a:t>
            </a:r>
          </a:p>
        </p:txBody>
      </p:sp>
      <p:sp>
        <p:nvSpPr>
          <p:cNvPr id="4" name="Tarih Yer Tutucusu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fld id="{C70A83DD-3A09-4B42-BE2F-FDEA9A8A9D44}" type="datetime1">
              <a:rPr lang="tr-TR" smtClean="0"/>
              <a:t>12.11.2025</a:t>
            </a:fld>
            <a:endParaRPr lang="tr-TR" dirty="0"/>
          </a:p>
        </p:txBody>
      </p:sp>
      <p:sp>
        <p:nvSpPr>
          <p:cNvPr id="5" name="Alt Bilgi Yer Tutucusu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tr-TR"/>
              <a:t>Alt bilgi ekleme</a:t>
            </a:r>
            <a:endParaRPr lang="tr-TR" dirty="0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591C5AD9-787D-40FA-8A4D-16A055B9AF81}" type="slidenum">
              <a:rPr lang="tr-TR" smtClean="0"/>
              <a:t>‹#›</a:t>
            </a:fld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16078044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ltGray"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up 6"/>
          <p:cNvGrpSpPr/>
          <p:nvPr/>
        </p:nvGrpSpPr>
        <p:grpSpPr>
          <a:xfrm>
            <a:off x="1620" y="0"/>
            <a:ext cx="12188952" cy="6858000"/>
            <a:chOff x="1620" y="0"/>
            <a:chExt cx="12188952" cy="6858000"/>
          </a:xfrm>
        </p:grpSpPr>
        <p:sp>
          <p:nvSpPr>
            <p:cNvPr id="10" name="Dikdörtgen 9"/>
            <p:cNvSpPr/>
            <p:nvPr/>
          </p:nvSpPr>
          <p:spPr>
            <a:xfrm>
              <a:off x="1620" y="0"/>
              <a:ext cx="12188952" cy="6858000"/>
            </a:xfrm>
            <a:prstGeom prst="rect">
              <a:avLst/>
            </a:prstGeom>
            <a:gradFill flip="none" rotWithShape="1">
              <a:gsLst>
                <a:gs pos="0">
                  <a:schemeClr val="accent1">
                    <a:lumMod val="50000"/>
                  </a:schemeClr>
                </a:gs>
                <a:gs pos="58000">
                  <a:schemeClr val="accent1">
                    <a:lumMod val="40000"/>
                    <a:lumOff val="60000"/>
                  </a:schemeClr>
                </a:gs>
                <a:gs pos="100000">
                  <a:schemeClr val="accent1">
                    <a:lumMod val="50000"/>
                  </a:schemeClr>
                </a:gs>
              </a:gsLst>
              <a:lin ang="27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21899" tIns="60949" rIns="121899" bIns="60949" rtlCol="0" anchor="ctr"/>
            <a:lstStyle/>
            <a:p>
              <a:pPr algn="ctr" rtl="0"/>
              <a:endParaRPr lang="tr-TR" dirty="0"/>
            </a:p>
          </p:txBody>
        </p:sp>
        <p:sp>
          <p:nvSpPr>
            <p:cNvPr id="8" name="Dikdörtgen 7"/>
            <p:cNvSpPr/>
            <p:nvPr/>
          </p:nvSpPr>
          <p:spPr>
            <a:xfrm>
              <a:off x="304721" y="0"/>
              <a:ext cx="11579384" cy="6858000"/>
            </a:xfrm>
            <a:prstGeom prst="rect">
              <a:avLst/>
            </a:prstGeom>
            <a:solidFill>
              <a:schemeClr val="accent1">
                <a:lumMod val="20000"/>
                <a:lumOff val="80000"/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21899" tIns="60949" rIns="121899" bIns="60949" rtlCol="0" anchor="ctr"/>
            <a:lstStyle/>
            <a:p>
              <a:pPr algn="ctr" rtl="0"/>
              <a:endParaRPr lang="tr-TR" dirty="0"/>
            </a:p>
          </p:txBody>
        </p:sp>
      </p:grpSp>
      <p:sp>
        <p:nvSpPr>
          <p:cNvPr id="2" name="Başlık Yer Tutucusu 1"/>
          <p:cNvSpPr>
            <a:spLocks noGrp="1"/>
          </p:cNvSpPr>
          <p:nvPr>
            <p:ph type="title"/>
          </p:nvPr>
        </p:nvSpPr>
        <p:spPr>
          <a:xfrm>
            <a:off x="1117309" y="76200"/>
            <a:ext cx="10157354" cy="1397000"/>
          </a:xfrm>
          <a:prstGeom prst="rect">
            <a:avLst/>
          </a:prstGeom>
        </p:spPr>
        <p:txBody>
          <a:bodyPr vert="horz" lIns="121899" tIns="60949" rIns="121899" bIns="60949" rtlCol="0" anchor="b">
            <a:normAutofit/>
          </a:bodyPr>
          <a:lstStyle/>
          <a:p>
            <a:pPr rtl="0"/>
            <a:r>
              <a:rPr lang="tr-TR" dirty="0"/>
              <a:t>Asıl başlık stilini düzenlemek için tıklayın</a:t>
            </a:r>
          </a:p>
        </p:txBody>
      </p:sp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1117309" y="1701800"/>
            <a:ext cx="10157354" cy="4470400"/>
          </a:xfrm>
          <a:prstGeom prst="rect">
            <a:avLst/>
          </a:prstGeom>
        </p:spPr>
        <p:txBody>
          <a:bodyPr vert="horz" lIns="121899" tIns="60949" rIns="121899" bIns="60949" rtlCol="0">
            <a:normAutofit/>
          </a:bodyPr>
          <a:lstStyle/>
          <a:p>
            <a:pPr lvl="0" rtl="0"/>
            <a:r>
              <a:rPr lang="tr-TR" dirty="0"/>
              <a:t>Asıl metin stillerini düzenlemek için tıklayın</a:t>
            </a:r>
          </a:p>
          <a:p>
            <a:pPr lvl="1" rtl="0"/>
            <a:r>
              <a:rPr lang="tr-TR" dirty="0"/>
              <a:t>İkinci düzey</a:t>
            </a:r>
          </a:p>
          <a:p>
            <a:pPr lvl="2" rtl="0"/>
            <a:r>
              <a:rPr lang="tr-TR" dirty="0"/>
              <a:t>Üçüncü düzey</a:t>
            </a:r>
          </a:p>
          <a:p>
            <a:pPr lvl="3" rtl="0"/>
            <a:r>
              <a:rPr lang="tr-TR" dirty="0"/>
              <a:t>Dördüncü düzey</a:t>
            </a:r>
          </a:p>
          <a:p>
            <a:pPr lvl="4" rtl="0"/>
            <a:r>
              <a:rPr lang="tr-TR" dirty="0"/>
              <a:t>Beşinci düzey</a:t>
            </a:r>
          </a:p>
        </p:txBody>
      </p:sp>
      <p:sp>
        <p:nvSpPr>
          <p:cNvPr id="4" name="Tarih Yer Tutucusu 3"/>
          <p:cNvSpPr>
            <a:spLocks noGrp="1"/>
          </p:cNvSpPr>
          <p:nvPr>
            <p:ph type="dt" sz="half" idx="2"/>
          </p:nvPr>
        </p:nvSpPr>
        <p:spPr>
          <a:xfrm>
            <a:off x="1117309" y="6400801"/>
            <a:ext cx="2742486" cy="320675"/>
          </a:xfrm>
          <a:prstGeom prst="rect">
            <a:avLst/>
          </a:prstGeom>
        </p:spPr>
        <p:txBody>
          <a:bodyPr vert="horz" lIns="121899" tIns="60949" rIns="121899" bIns="60949" rtlCol="0" anchor="b"/>
          <a:lstStyle>
            <a:lvl1pPr algn="l">
              <a:defRPr sz="1200">
                <a:solidFill>
                  <a:schemeClr val="tx2">
                    <a:lumMod val="50000"/>
                  </a:schemeClr>
                </a:solidFill>
              </a:defRPr>
            </a:lvl1pPr>
          </a:lstStyle>
          <a:p>
            <a:fld id="{CA14B5E2-EFA8-4771-8280-C43792597D2D}" type="datetime1">
              <a:rPr lang="tr-TR" smtClean="0"/>
              <a:t>12.11.2025</a:t>
            </a:fld>
            <a:endParaRPr lang="tr-TR" dirty="0"/>
          </a:p>
        </p:txBody>
      </p:sp>
      <p:sp>
        <p:nvSpPr>
          <p:cNvPr id="5" name="Alt Bilgi Yer Tutucusu 4"/>
          <p:cNvSpPr>
            <a:spLocks noGrp="1"/>
          </p:cNvSpPr>
          <p:nvPr>
            <p:ph type="ftr" sz="quarter" idx="3"/>
          </p:nvPr>
        </p:nvSpPr>
        <p:spPr>
          <a:xfrm>
            <a:off x="3907842" y="6400801"/>
            <a:ext cx="6216301" cy="320675"/>
          </a:xfrm>
          <a:prstGeom prst="rect">
            <a:avLst/>
          </a:prstGeom>
        </p:spPr>
        <p:txBody>
          <a:bodyPr vert="horz" lIns="121899" tIns="60949" rIns="121899" bIns="60949" rtlCol="0" anchor="b"/>
          <a:lstStyle>
            <a:lvl1pPr algn="ctr">
              <a:defRPr sz="1200">
                <a:solidFill>
                  <a:schemeClr val="tx2">
                    <a:lumMod val="50000"/>
                  </a:schemeClr>
                </a:solidFill>
              </a:defRPr>
            </a:lvl1pPr>
          </a:lstStyle>
          <a:p>
            <a:pPr rtl="0"/>
            <a:r>
              <a:rPr lang="tr-TR"/>
              <a:t>Alt bilgi ekleme</a:t>
            </a:r>
            <a:endParaRPr lang="tr-TR" dirty="0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4"/>
          </p:nvPr>
        </p:nvSpPr>
        <p:spPr>
          <a:xfrm>
            <a:off x="10167146" y="6400801"/>
            <a:ext cx="1107518" cy="320675"/>
          </a:xfrm>
          <a:prstGeom prst="rect">
            <a:avLst/>
          </a:prstGeom>
        </p:spPr>
        <p:txBody>
          <a:bodyPr vert="horz" lIns="121899" tIns="60949" rIns="121899" bIns="60949" rtlCol="0" anchor="b"/>
          <a:lstStyle>
            <a:lvl1pPr algn="r">
              <a:defRPr sz="1200">
                <a:solidFill>
                  <a:schemeClr val="tx2">
                    <a:lumMod val="50000"/>
                  </a:schemeClr>
                </a:solidFill>
              </a:defRPr>
            </a:lvl1pPr>
          </a:lstStyle>
          <a:p>
            <a:pPr rtl="0"/>
            <a:fld id="{EB37DED6-D4C7-42EE-AB49-D2E39E64FDE4}" type="slidenum">
              <a:rPr lang="tr-TR" smtClean="0"/>
              <a:pPr/>
              <a:t>‹#›</a:t>
            </a:fld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85373740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5" r:id="rId1"/>
    <p:sldLayoutId id="2147483706" r:id="rId2"/>
    <p:sldLayoutId id="2147483707" r:id="rId3"/>
    <p:sldLayoutId id="2147483708" r:id="rId4"/>
    <p:sldLayoutId id="2147483709" r:id="rId5"/>
    <p:sldLayoutId id="2147483710" r:id="rId6"/>
    <p:sldLayoutId id="2147483711" r:id="rId7"/>
    <p:sldLayoutId id="2147483712" r:id="rId8"/>
    <p:sldLayoutId id="2147483713" r:id="rId9"/>
    <p:sldLayoutId id="2147483714" r:id="rId10"/>
    <p:sldLayoutId id="2147483715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hdr="0" ftr="0" dt="0"/>
  <p:txStyles>
    <p:titleStyle>
      <a:lvl1pPr algn="l" defTabSz="1218987" rtl="0" eaLnBrk="1" latinLnBrk="0" hangingPunct="1">
        <a:lnSpc>
          <a:spcPct val="85000"/>
        </a:lnSpc>
        <a:spcBef>
          <a:spcPct val="0"/>
        </a:spcBef>
        <a:buNone/>
        <a:tabLst/>
        <a:defRPr sz="4400" b="0" kern="1200" cap="none" baseline="0">
          <a:solidFill>
            <a:schemeClr val="accent2">
              <a:lumMod val="50000"/>
            </a:schemeClr>
          </a:solidFill>
          <a:effectLst/>
          <a:latin typeface="+mj-lt"/>
          <a:ea typeface="+mj-ea"/>
          <a:cs typeface="+mj-cs"/>
        </a:defRPr>
      </a:lvl1pPr>
    </p:titleStyle>
    <p:bodyStyle>
      <a:lvl1pPr marL="304747" indent="-304747" algn="l" defTabSz="1218987" rtl="0" eaLnBrk="1" latinLnBrk="0" hangingPunct="1">
        <a:lnSpc>
          <a:spcPct val="95000"/>
        </a:lnSpc>
        <a:spcBef>
          <a:spcPts val="1866"/>
        </a:spcBef>
        <a:buClr>
          <a:schemeClr val="accent6">
            <a:lumMod val="50000"/>
          </a:schemeClr>
        </a:buClr>
        <a:buSzPct val="100000"/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731392" indent="-304747" algn="l" defTabSz="1218987" rtl="0" eaLnBrk="1" latinLnBrk="0" hangingPunct="1">
        <a:lnSpc>
          <a:spcPct val="95000"/>
        </a:lnSpc>
        <a:spcBef>
          <a:spcPts val="1066"/>
        </a:spcBef>
        <a:buClr>
          <a:schemeClr val="accent6">
            <a:lumMod val="50000"/>
          </a:schemeClr>
        </a:buClr>
        <a:buSzPct val="100000"/>
        <a:buFont typeface="Century Gothic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58037" indent="-304747" algn="l" defTabSz="1218987" rtl="0" eaLnBrk="1" latinLnBrk="0" hangingPunct="1">
        <a:lnSpc>
          <a:spcPct val="95000"/>
        </a:lnSpc>
        <a:spcBef>
          <a:spcPts val="1066"/>
        </a:spcBef>
        <a:buClr>
          <a:schemeClr val="accent6">
            <a:lumMod val="50000"/>
          </a:schemeClr>
        </a:buClr>
        <a:buSzPct val="100000"/>
        <a:buFont typeface="Century Gothic" pitchFamily="34" charset="0"/>
        <a:buChar char="–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584683" indent="-304747" algn="l" defTabSz="1218987" rtl="0" eaLnBrk="1" latinLnBrk="0" hangingPunct="1">
        <a:lnSpc>
          <a:spcPct val="95000"/>
        </a:lnSpc>
        <a:spcBef>
          <a:spcPts val="1066"/>
        </a:spcBef>
        <a:buClr>
          <a:schemeClr val="accent6">
            <a:lumMod val="50000"/>
          </a:schemeClr>
        </a:buClr>
        <a:buSzPct val="100000"/>
        <a:buFont typeface="Century Gothic" pitchFamily="34" charset="0"/>
        <a:buChar char="–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11328" indent="-304747" algn="l" defTabSz="1218987" rtl="0" eaLnBrk="1" latinLnBrk="0" hangingPunct="1">
        <a:lnSpc>
          <a:spcPct val="95000"/>
        </a:lnSpc>
        <a:spcBef>
          <a:spcPts val="1066"/>
        </a:spcBef>
        <a:buClr>
          <a:schemeClr val="accent6">
            <a:lumMod val="50000"/>
          </a:schemeClr>
        </a:buClr>
        <a:buSzPct val="100000"/>
        <a:buFont typeface="Century Gothic" pitchFamily="34" charset="0"/>
        <a:buChar char="–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133226" indent="0" algn="l" defTabSz="1218987" rtl="0" eaLnBrk="1" latinLnBrk="0" hangingPunct="1">
        <a:lnSpc>
          <a:spcPct val="95000"/>
        </a:lnSpc>
        <a:spcBef>
          <a:spcPts val="1066"/>
        </a:spcBef>
        <a:buClr>
          <a:schemeClr val="accent6">
            <a:lumMod val="50000"/>
          </a:schemeClr>
        </a:buClr>
        <a:buSzPct val="90000"/>
        <a:buFont typeface="Century Gothic" panose="020B0502020202020204" pitchFamily="34" charset="0"/>
        <a:buNone/>
        <a:defRPr sz="1800" kern="1200">
          <a:solidFill>
            <a:schemeClr val="tx2">
              <a:lumMod val="50000"/>
            </a:schemeClr>
          </a:solidFill>
          <a:latin typeface="+mn-lt"/>
          <a:ea typeface="+mn-ea"/>
          <a:cs typeface="+mn-cs"/>
        </a:defRPr>
      </a:lvl6pPr>
      <a:lvl7pPr marL="2845622" indent="-285750" algn="l" defTabSz="1218987" rtl="0" eaLnBrk="1" latinLnBrk="0" hangingPunct="1">
        <a:lnSpc>
          <a:spcPct val="95000"/>
        </a:lnSpc>
        <a:spcBef>
          <a:spcPts val="1066"/>
        </a:spcBef>
        <a:buClr>
          <a:schemeClr val="accent6">
            <a:lumMod val="50000"/>
          </a:schemeClr>
        </a:buClr>
        <a:buSzPct val="90000"/>
        <a:buFont typeface="Century Gothic" panose="020B0502020202020204" pitchFamily="34" charset="0"/>
        <a:buChar char="–"/>
        <a:defRPr sz="1800" kern="1200">
          <a:solidFill>
            <a:schemeClr val="tx2">
              <a:lumMod val="50000"/>
            </a:schemeClr>
          </a:solidFill>
          <a:latin typeface="+mn-lt"/>
          <a:ea typeface="+mn-ea"/>
          <a:cs typeface="+mn-cs"/>
        </a:defRPr>
      </a:lvl7pPr>
      <a:lvl8pPr marL="3272267" indent="-285750" algn="l" defTabSz="1218987" rtl="0" eaLnBrk="1" latinLnBrk="0" hangingPunct="1">
        <a:lnSpc>
          <a:spcPct val="95000"/>
        </a:lnSpc>
        <a:spcBef>
          <a:spcPts val="1066"/>
        </a:spcBef>
        <a:buClr>
          <a:schemeClr val="accent6">
            <a:lumMod val="50000"/>
          </a:schemeClr>
        </a:buClr>
        <a:buSzPct val="90000"/>
        <a:buFont typeface="Century Gothic" panose="020B0502020202020204" pitchFamily="34" charset="0"/>
        <a:buChar char="–"/>
        <a:defRPr sz="1800" kern="1200">
          <a:solidFill>
            <a:schemeClr val="tx2">
              <a:lumMod val="50000"/>
            </a:schemeClr>
          </a:solidFill>
          <a:latin typeface="+mn-lt"/>
          <a:ea typeface="+mn-ea"/>
          <a:cs typeface="+mn-cs"/>
        </a:defRPr>
      </a:lvl8pPr>
      <a:lvl9pPr marL="3759862" indent="-285750" algn="l" defTabSz="1218987" rtl="0" eaLnBrk="1" latinLnBrk="0" hangingPunct="1">
        <a:lnSpc>
          <a:spcPct val="95000"/>
        </a:lnSpc>
        <a:spcBef>
          <a:spcPts val="1066"/>
        </a:spcBef>
        <a:buClr>
          <a:schemeClr val="accent6">
            <a:lumMod val="50000"/>
          </a:schemeClr>
        </a:buClr>
        <a:buSzPct val="90000"/>
        <a:buFont typeface="Century Gothic" panose="020B0502020202020204" pitchFamily="34" charset="0"/>
        <a:buChar char="–"/>
        <a:defRPr sz="1800" kern="1200">
          <a:solidFill>
            <a:schemeClr val="tx2">
              <a:lumMod val="50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493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8987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480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7973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467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6960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6453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5947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jp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jpg"/><Relationship Id="rId4" Type="http://schemas.openxmlformats.org/officeDocument/2006/relationships/image" Target="../media/image13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ctrTitle"/>
          </p:nvPr>
        </p:nvSpPr>
        <p:spPr/>
        <p:txBody>
          <a:bodyPr rtlCol="0"/>
          <a:lstStyle/>
          <a:p>
            <a:pPr rtl="0"/>
            <a:r>
              <a:rPr lang="en-US"/>
              <a:t>Fall 2025-26</a:t>
            </a:r>
            <a:br>
              <a:rPr lang="en-US" dirty="0"/>
            </a:br>
            <a:r>
              <a:rPr lang="en-US"/>
              <a:t>Econ 202.02</a:t>
            </a:r>
            <a:endParaRPr lang="tr-TR" dirty="0"/>
          </a:p>
        </p:txBody>
      </p:sp>
      <p:sp>
        <p:nvSpPr>
          <p:cNvPr id="5" name="Alt Başlık 4"/>
          <p:cNvSpPr>
            <a:spLocks noGrp="1"/>
          </p:cNvSpPr>
          <p:nvPr>
            <p:ph type="subTitle" idx="1"/>
          </p:nvPr>
        </p:nvSpPr>
        <p:spPr/>
        <p:txBody>
          <a:bodyPr rtlCol="0"/>
          <a:lstStyle/>
          <a:p>
            <a:pPr rtl="0"/>
            <a:r>
              <a:rPr lang="en-US" dirty="0"/>
              <a:t>Chapter 6-The Labor Market</a:t>
            </a:r>
            <a:br>
              <a:rPr lang="tr-TR" dirty="0"/>
            </a:br>
            <a:r>
              <a:rPr lang="en-US"/>
              <a:t>Lecture Notes</a:t>
            </a: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1689887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en-US" dirty="0">
                <a:solidFill>
                  <a:srgbClr val="C00000"/>
                </a:solidFill>
              </a:rPr>
              <a:t>Chapter 6 Contents</a:t>
            </a:r>
            <a:endParaRPr lang="tr-TR" dirty="0">
              <a:solidFill>
                <a:srgbClr val="C00000"/>
              </a:solidFill>
            </a:endParaRP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 rtlCol="0"/>
          <a:lstStyle/>
          <a:p>
            <a:pPr rtl="0">
              <a:lnSpc>
                <a:spcPct val="100000"/>
              </a:lnSpc>
            </a:pPr>
            <a:r>
              <a:rPr lang="en-US" dirty="0"/>
              <a:t>Labor market measurement</a:t>
            </a:r>
          </a:p>
          <a:p>
            <a:pPr rtl="0">
              <a:lnSpc>
                <a:spcPct val="100000"/>
              </a:lnSpc>
            </a:pPr>
            <a:r>
              <a:rPr lang="en-US" dirty="0"/>
              <a:t>Wage determination</a:t>
            </a:r>
          </a:p>
          <a:p>
            <a:pPr rtl="0">
              <a:lnSpc>
                <a:spcPct val="100000"/>
              </a:lnSpc>
            </a:pPr>
            <a:r>
              <a:rPr lang="en-US" dirty="0"/>
              <a:t>Wages, prices and unemployment</a:t>
            </a:r>
          </a:p>
          <a:p>
            <a:pPr lvl="1">
              <a:lnSpc>
                <a:spcPct val="100000"/>
              </a:lnSpc>
            </a:pPr>
            <a:r>
              <a:rPr lang="en-US" dirty="0"/>
              <a:t>Price determination</a:t>
            </a:r>
          </a:p>
          <a:p>
            <a:pPr lvl="1">
              <a:lnSpc>
                <a:spcPct val="100000"/>
              </a:lnSpc>
            </a:pPr>
            <a:r>
              <a:rPr lang="en-US" dirty="0"/>
              <a:t>Wage-setting relation</a:t>
            </a:r>
          </a:p>
          <a:p>
            <a:pPr lvl="1">
              <a:lnSpc>
                <a:spcPct val="100000"/>
              </a:lnSpc>
            </a:pPr>
            <a:r>
              <a:rPr lang="en-US" dirty="0"/>
              <a:t>Price setting relation</a:t>
            </a:r>
          </a:p>
          <a:p>
            <a:pPr lvl="1">
              <a:lnSpc>
                <a:spcPct val="100000"/>
              </a:lnSpc>
            </a:pPr>
            <a:r>
              <a:rPr lang="en-US" dirty="0"/>
              <a:t>Equilibrium</a:t>
            </a:r>
          </a:p>
          <a:p>
            <a:pPr lvl="1">
              <a:lnSpc>
                <a:spcPct val="100000"/>
              </a:lnSpc>
            </a:pPr>
            <a:r>
              <a:rPr lang="en-US" dirty="0"/>
              <a:t>Changes </a:t>
            </a:r>
            <a:r>
              <a:rPr lang="en-US"/>
              <a:t>in equilibrium</a:t>
            </a:r>
            <a:endParaRPr lang="tr-TR" dirty="0"/>
          </a:p>
        </p:txBody>
      </p:sp>
      <p:sp>
        <p:nvSpPr>
          <p:cNvPr id="4" name="Slayt Numarası Yer Tutucusu 3">
            <a:extLst>
              <a:ext uri="{FF2B5EF4-FFF2-40B4-BE49-F238E27FC236}">
                <a16:creationId xmlns:a16="http://schemas.microsoft.com/office/drawing/2014/main" id="{9E0E4C6E-A7EA-49C6-A8CD-E63DC09EA1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DA60BA0E-20D0-4E7C-B286-26C960A6788F}" type="slidenum">
              <a:rPr lang="tr-TR" smtClean="0"/>
              <a:t>2</a:t>
            </a:fld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29953219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6652" y="503200"/>
            <a:ext cx="9875520" cy="990600"/>
          </a:xfrm>
        </p:spPr>
        <p:txBody>
          <a:bodyPr/>
          <a:lstStyle/>
          <a:p>
            <a:r>
              <a:rPr lang="tr-TR" dirty="0"/>
              <a:t>Labor market measurement</a:t>
            </a:r>
          </a:p>
        </p:txBody>
      </p:sp>
      <p:graphicFrame>
        <p:nvGraphicFramePr>
          <p:cNvPr id="5" name="Content Placeholder 1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741913217"/>
              </p:ext>
            </p:extLst>
          </p:nvPr>
        </p:nvGraphicFramePr>
        <p:xfrm>
          <a:off x="1156652" y="1600200"/>
          <a:ext cx="9875520" cy="48768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D85DBAF-5D5E-40B1-9019-21FCB52B6276}" type="slidenum">
              <a:rPr lang="tr-TR" altLang="tr-TR" smtClean="0"/>
              <a:pPr>
                <a:defRPr/>
              </a:pPr>
              <a:t>3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8166357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>
            <a:extLst>
              <a:ext uri="{FF2B5EF4-FFF2-40B4-BE49-F238E27FC236}">
                <a16:creationId xmlns:a16="http://schemas.microsoft.com/office/drawing/2014/main" id="{4281D5E0-0C21-496D-9A81-52057FA6E9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Labor market measurement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İçerik Yer Tutucusu 2">
                <a:extLst>
                  <a:ext uri="{FF2B5EF4-FFF2-40B4-BE49-F238E27FC236}">
                    <a16:creationId xmlns:a16="http://schemas.microsoft.com/office/drawing/2014/main" id="{F30A66E9-24E0-47D3-9EF7-2D906E624D21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14:m>
                  <m:oMath xmlns:m="http://schemas.openxmlformats.org/officeDocument/2006/math">
                    <m:r>
                      <m:rPr>
                        <m:nor/>
                      </m:rPr>
                      <a:rPr lang="en-US" sz="2000" b="0" i="0" smtClean="0">
                        <a:latin typeface="Cambria Math" panose="02040503050406030204" pitchFamily="18" charset="0"/>
                      </a:rPr>
                      <m:t>Labor</m:t>
                    </m:r>
                    <m:r>
                      <m:rPr>
                        <m:nor/>
                      </m:rPr>
                      <a:rPr lang="en-US" sz="2000" b="0" i="0" smtClean="0">
                        <a:latin typeface="Cambria Math" panose="02040503050406030204" pitchFamily="18" charset="0"/>
                      </a:rPr>
                      <m:t> </m:t>
                    </m:r>
                    <m:r>
                      <m:rPr>
                        <m:nor/>
                      </m:rPr>
                      <a:rPr lang="en-US" sz="2000" b="0" i="0" smtClean="0">
                        <a:latin typeface="Cambria Math" panose="02040503050406030204" pitchFamily="18" charset="0"/>
                      </a:rPr>
                      <m:t>force</m:t>
                    </m:r>
                    <m:r>
                      <m:rPr>
                        <m:nor/>
                      </m:rPr>
                      <a:rPr lang="en-US" sz="2000" b="0" i="0" smtClean="0">
                        <a:latin typeface="Cambria Math" panose="02040503050406030204" pitchFamily="18" charset="0"/>
                      </a:rPr>
                      <m:t> </m:t>
                    </m:r>
                    <m:r>
                      <m:rPr>
                        <m:nor/>
                      </m:rPr>
                      <a:rPr lang="en-US" sz="2000" b="0" i="0" smtClean="0">
                        <a:latin typeface="Cambria Math" panose="02040503050406030204" pitchFamily="18" charset="0"/>
                      </a:rPr>
                      <m:t>participation</m:t>
                    </m:r>
                    <m:r>
                      <m:rPr>
                        <m:nor/>
                      </m:rPr>
                      <a:rPr lang="en-US" sz="2000" b="0" i="0" smtClean="0">
                        <a:latin typeface="Cambria Math" panose="02040503050406030204" pitchFamily="18" charset="0"/>
                      </a:rPr>
                      <m:t> </m:t>
                    </m:r>
                    <m:r>
                      <m:rPr>
                        <m:nor/>
                      </m:rPr>
                      <a:rPr lang="en-US" sz="2000" b="0" i="0" smtClean="0">
                        <a:latin typeface="Cambria Math" panose="02040503050406030204" pitchFamily="18" charset="0"/>
                      </a:rPr>
                      <m:t>rate</m:t>
                    </m:r>
                    <m:r>
                      <m:rPr>
                        <m:nor/>
                      </m:rPr>
                      <a:rPr lang="en-US" sz="2000" b="0" i="0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sz="2000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m:rPr>
                            <m:nor/>
                          </m:rPr>
                          <a:rPr lang="en-US" sz="2000" b="0" i="0" smtClean="0">
                            <a:latin typeface="Cambria Math" panose="02040503050406030204" pitchFamily="18" charset="0"/>
                          </a:rPr>
                          <m:t>Labor</m:t>
                        </m:r>
                        <m:r>
                          <m:rPr>
                            <m:nor/>
                          </m:rPr>
                          <a:rPr lang="en-US" sz="2000" b="0" i="0" smtClean="0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m:rPr>
                            <m:nor/>
                          </m:rPr>
                          <a:rPr lang="en-US" sz="2000" b="0" i="0" smtClean="0">
                            <a:latin typeface="Cambria Math" panose="02040503050406030204" pitchFamily="18" charset="0"/>
                          </a:rPr>
                          <m:t>force</m:t>
                        </m:r>
                      </m:num>
                      <m:den>
                        <m:r>
                          <m:rPr>
                            <m:nor/>
                          </m:rPr>
                          <a:rPr lang="en-US" sz="2000" b="0" i="0" smtClean="0">
                            <a:latin typeface="Cambria Math" panose="02040503050406030204" pitchFamily="18" charset="0"/>
                          </a:rPr>
                          <m:t>Non</m:t>
                        </m:r>
                        <m:r>
                          <m:rPr>
                            <m:nor/>
                          </m:rPr>
                          <a:rPr lang="en-US" sz="2000" b="0" i="0" smtClean="0"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m:rPr>
                            <m:nor/>
                          </m:rPr>
                          <a:rPr lang="en-US" sz="2000" b="0" i="0" smtClean="0">
                            <a:latin typeface="Cambria Math" panose="02040503050406030204" pitchFamily="18" charset="0"/>
                          </a:rPr>
                          <m:t>institutional</m:t>
                        </m:r>
                        <m:r>
                          <m:rPr>
                            <m:nor/>
                          </m:rPr>
                          <a:rPr lang="en-US" sz="2000" b="0" i="0" smtClean="0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m:rPr>
                            <m:nor/>
                          </m:rPr>
                          <a:rPr lang="en-US" sz="2000" b="0" i="0" smtClean="0">
                            <a:latin typeface="Cambria Math" panose="02040503050406030204" pitchFamily="18" charset="0"/>
                          </a:rPr>
                          <m:t>civilian</m:t>
                        </m:r>
                        <m:r>
                          <m:rPr>
                            <m:nor/>
                          </m:rPr>
                          <a:rPr lang="en-US" sz="2000" b="0" i="0" smtClean="0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m:rPr>
                            <m:nor/>
                          </m:rPr>
                          <a:rPr lang="en-US" sz="2000" b="0" i="0" smtClean="0">
                            <a:latin typeface="Cambria Math" panose="02040503050406030204" pitchFamily="18" charset="0"/>
                          </a:rPr>
                          <m:t>population</m:t>
                        </m:r>
                        <m:r>
                          <m:rPr>
                            <m:nor/>
                          </m:rPr>
                          <a:rPr lang="en-US" sz="2000" b="0" i="0" smtClean="0">
                            <a:latin typeface="Cambria Math" panose="02040503050406030204" pitchFamily="18" charset="0"/>
                          </a:rPr>
                          <m:t> </m:t>
                        </m:r>
                      </m:den>
                    </m:f>
                    <m:r>
                      <a:rPr lang="en-US" sz="20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×100</m:t>
                    </m:r>
                  </m:oMath>
                </a14:m>
                <a:endParaRPr lang="en-US" dirty="0"/>
              </a:p>
              <a:p>
                <a14:m>
                  <m:oMath xmlns:m="http://schemas.openxmlformats.org/officeDocument/2006/math">
                    <m:r>
                      <m:rPr>
                        <m:nor/>
                      </m:rPr>
                      <a:rPr lang="en-US" b="0" i="0" smtClean="0">
                        <a:latin typeface="Cambria Math" panose="02040503050406030204" pitchFamily="18" charset="0"/>
                      </a:rPr>
                      <m:t>Unemployment</m:t>
                    </m:r>
                    <m:r>
                      <m:rPr>
                        <m:nor/>
                      </m:rPr>
                      <a:rPr lang="en-US" b="0" i="0" smtClean="0">
                        <a:latin typeface="Cambria Math" panose="02040503050406030204" pitchFamily="18" charset="0"/>
                      </a:rPr>
                      <m:t> </m:t>
                    </m:r>
                    <m:r>
                      <m:rPr>
                        <m:nor/>
                      </m:rPr>
                      <a:rPr lang="en-US" b="0" i="0" smtClean="0">
                        <a:latin typeface="Cambria Math" panose="02040503050406030204" pitchFamily="18" charset="0"/>
                      </a:rPr>
                      <m:t>rate</m:t>
                    </m:r>
                    <m:r>
                      <m:rPr>
                        <m:nor/>
                      </m:rPr>
                      <a:rPr lang="en-US" b="0" i="0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m:rPr>
                            <m:nor/>
                          </m:rPr>
                          <a:rPr lang="en-US" b="0" i="0" smtClean="0">
                            <a:latin typeface="Cambria Math" panose="02040503050406030204" pitchFamily="18" charset="0"/>
                          </a:rPr>
                          <m:t>Unemployed</m:t>
                        </m:r>
                      </m:num>
                      <m:den>
                        <m:r>
                          <m:rPr>
                            <m:nor/>
                          </m:rPr>
                          <a:rPr lang="en-US" b="0" i="0" smtClean="0">
                            <a:latin typeface="Cambria Math" panose="02040503050406030204" pitchFamily="18" charset="0"/>
                          </a:rPr>
                          <m:t>Labor</m:t>
                        </m:r>
                        <m:r>
                          <m:rPr>
                            <m:nor/>
                          </m:rPr>
                          <a:rPr lang="en-US" b="0" i="0" smtClean="0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m:rPr>
                            <m:nor/>
                          </m:rPr>
                          <a:rPr lang="en-US" b="0" i="0" smtClean="0">
                            <a:latin typeface="Cambria Math" panose="02040503050406030204" pitchFamily="18" charset="0"/>
                          </a:rPr>
                          <m:t>force</m:t>
                        </m:r>
                      </m:den>
                    </m:f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×100</m:t>
                    </m:r>
                  </m:oMath>
                </a14:m>
                <a:endParaRPr lang="en-US" b="0" dirty="0">
                  <a:ea typeface="Cambria Math" panose="02040503050406030204" pitchFamily="18" charset="0"/>
                </a:endParaRPr>
              </a:p>
              <a:p>
                <a:r>
                  <a:rPr lang="en-US" dirty="0">
                    <a:ea typeface="Cambria Math" panose="02040503050406030204" pitchFamily="18" charset="0"/>
                  </a:rPr>
                  <a:t>Unemployment types</a:t>
                </a:r>
              </a:p>
              <a:p>
                <a:pPr lvl="1"/>
                <a:r>
                  <a:rPr lang="en-US" b="0" dirty="0">
                    <a:ea typeface="Cambria Math" panose="02040503050406030204" pitchFamily="18" charset="0"/>
                  </a:rPr>
                  <a:t>Frictional, search or natural</a:t>
                </a:r>
              </a:p>
              <a:p>
                <a:pPr lvl="1"/>
                <a:r>
                  <a:rPr lang="en-US" dirty="0">
                    <a:ea typeface="Cambria Math" panose="02040503050406030204" pitchFamily="18" charset="0"/>
                  </a:rPr>
                  <a:t>Structural</a:t>
                </a:r>
              </a:p>
              <a:p>
                <a:pPr lvl="1"/>
                <a:r>
                  <a:rPr lang="en-US" b="0" dirty="0">
                    <a:ea typeface="Cambria Math" panose="02040503050406030204" pitchFamily="18" charset="0"/>
                  </a:rPr>
                  <a:t>Cyclical</a:t>
                </a:r>
              </a:p>
              <a:p>
                <a:r>
                  <a:rPr lang="en-US" dirty="0"/>
                  <a:t>Natural unemployment: frictional + structural unemployment</a:t>
                </a:r>
              </a:p>
            </p:txBody>
          </p:sp>
        </mc:Choice>
        <mc:Fallback xmlns="">
          <p:sp>
            <p:nvSpPr>
              <p:cNvPr id="3" name="İçerik Yer Tutucusu 2">
                <a:extLst>
                  <a:ext uri="{FF2B5EF4-FFF2-40B4-BE49-F238E27FC236}">
                    <a16:creationId xmlns:a16="http://schemas.microsoft.com/office/drawing/2014/main" id="{F30A66E9-24E0-47D3-9EF7-2D906E624D21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48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ayt Numarası Yer Tutucusu 3">
            <a:extLst>
              <a:ext uri="{FF2B5EF4-FFF2-40B4-BE49-F238E27FC236}">
                <a16:creationId xmlns:a16="http://schemas.microsoft.com/office/drawing/2014/main" id="{85841838-C062-4742-B4C6-005468DDDD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DA60BA0E-20D0-4E7C-B286-26C960A6788F}" type="slidenum">
              <a:rPr lang="tr-TR" smtClean="0"/>
              <a:t>4</a:t>
            </a:fld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9654228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>
            <a:extLst>
              <a:ext uri="{FF2B5EF4-FFF2-40B4-BE49-F238E27FC236}">
                <a16:creationId xmlns:a16="http://schemas.microsoft.com/office/drawing/2014/main" id="{39603CF7-D42A-4AF0-B4DE-B1D8B60AD5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Wage Determination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BB314E26-D08F-4F29-B55A-C9F024D627D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How are wages determined, and what is the relation between wages and employment?</a:t>
            </a:r>
          </a:p>
          <a:p>
            <a:r>
              <a:rPr lang="en-US" dirty="0"/>
              <a:t>Wages are determined by</a:t>
            </a:r>
          </a:p>
          <a:p>
            <a:pPr lvl="1"/>
            <a:r>
              <a:rPr lang="en-US" dirty="0"/>
              <a:t>Collective bargaining</a:t>
            </a:r>
          </a:p>
          <a:p>
            <a:pPr lvl="1"/>
            <a:r>
              <a:rPr lang="en-US" dirty="0"/>
              <a:t>Directly set by the employer (no negotiation)</a:t>
            </a:r>
          </a:p>
          <a:p>
            <a:pPr lvl="1"/>
            <a:r>
              <a:rPr lang="en-US" dirty="0"/>
              <a:t>Bilateral bargaining between employer and employee</a:t>
            </a:r>
          </a:p>
          <a:p>
            <a:r>
              <a:rPr lang="en-US" dirty="0"/>
              <a:t>Factors that affect the wage determination process:</a:t>
            </a:r>
          </a:p>
          <a:p>
            <a:pPr lvl="1"/>
            <a:r>
              <a:rPr lang="en-US" dirty="0"/>
              <a:t>Reservation wage</a:t>
            </a:r>
          </a:p>
          <a:p>
            <a:pPr lvl="1"/>
            <a:r>
              <a:rPr lang="en-US" dirty="0"/>
              <a:t>Condition of the labor market</a:t>
            </a:r>
          </a:p>
          <a:p>
            <a:pPr lvl="1"/>
            <a:r>
              <a:rPr lang="en-US" dirty="0"/>
              <a:t>Efficiency wages</a:t>
            </a:r>
          </a:p>
        </p:txBody>
      </p:sp>
      <p:sp>
        <p:nvSpPr>
          <p:cNvPr id="4" name="Slayt Numarası Yer Tutucusu 3">
            <a:extLst>
              <a:ext uri="{FF2B5EF4-FFF2-40B4-BE49-F238E27FC236}">
                <a16:creationId xmlns:a16="http://schemas.microsoft.com/office/drawing/2014/main" id="{DCAB3885-9DBA-4519-AF30-C9C37518BF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DA60BA0E-20D0-4E7C-B286-26C960A6788F}" type="slidenum">
              <a:rPr lang="tr-TR" smtClean="0"/>
              <a:t>5</a:t>
            </a:fld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9934863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en-US" dirty="0"/>
              <a:t>The process of wage bargaining</a:t>
            </a:r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 rtlCol="0"/>
          <a:lstStyle/>
          <a:p>
            <a:pPr rtl="0">
              <a:lnSpc>
                <a:spcPct val="100000"/>
              </a:lnSpc>
            </a:pPr>
            <a:r>
              <a:rPr lang="en-US" dirty="0"/>
              <a:t>What are the factors that affect the bargaining process?</a:t>
            </a:r>
          </a:p>
          <a:p>
            <a:pPr lvl="1">
              <a:lnSpc>
                <a:spcPct val="100000"/>
              </a:lnSpc>
            </a:pPr>
            <a:r>
              <a:rPr lang="en-US" dirty="0"/>
              <a:t>Who has a higher bargaining power in negotiations</a:t>
            </a:r>
          </a:p>
          <a:p>
            <a:pPr>
              <a:lnSpc>
                <a:spcPct val="100000"/>
              </a:lnSpc>
            </a:pPr>
            <a:r>
              <a:rPr lang="en-US" dirty="0"/>
              <a:t>The bargaining power that a worker has depends on </a:t>
            </a:r>
          </a:p>
          <a:p>
            <a:pPr lvl="1">
              <a:lnSpc>
                <a:spcPct val="100000"/>
              </a:lnSpc>
            </a:pPr>
            <a:r>
              <a:rPr lang="en-US" dirty="0"/>
              <a:t>how indispensable he/she is to the employer</a:t>
            </a:r>
          </a:p>
          <a:p>
            <a:pPr lvl="1">
              <a:lnSpc>
                <a:spcPct val="100000"/>
              </a:lnSpc>
            </a:pPr>
            <a:r>
              <a:rPr lang="en-US" dirty="0"/>
              <a:t>The labor market conditions (whether unemployment is high or low)</a:t>
            </a:r>
          </a:p>
          <a:p>
            <a:pPr>
              <a:lnSpc>
                <a:spcPct val="100000"/>
              </a:lnSpc>
            </a:pPr>
            <a:endParaRPr lang="en-US" dirty="0"/>
          </a:p>
          <a:p>
            <a:pPr>
              <a:lnSpc>
                <a:spcPct val="100000"/>
              </a:lnSpc>
            </a:pPr>
            <a:endParaRPr lang="tr-TR" dirty="0"/>
          </a:p>
        </p:txBody>
      </p:sp>
      <p:sp>
        <p:nvSpPr>
          <p:cNvPr id="4" name="Slayt Numarası Yer Tutucusu 3">
            <a:extLst>
              <a:ext uri="{FF2B5EF4-FFF2-40B4-BE49-F238E27FC236}">
                <a16:creationId xmlns:a16="http://schemas.microsoft.com/office/drawing/2014/main" id="{366ED2A1-361C-48AD-8F47-0BFD0CD246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DA60BA0E-20D0-4E7C-B286-26C960A6788F}" type="slidenum">
              <a:rPr lang="tr-TR" smtClean="0"/>
              <a:t>6</a:t>
            </a:fld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34228923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en-US" dirty="0"/>
              <a:t>Wages, Prices </a:t>
            </a:r>
            <a:r>
              <a:rPr lang="en-US"/>
              <a:t>and Unemployment</a:t>
            </a:r>
            <a:endParaRPr lang="tr-TR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İçerik Yer Tutucusu 2"/>
              <p:cNvSpPr>
                <a:spLocks noGrp="1"/>
              </p:cNvSpPr>
              <p:nvPr>
                <p:ph idx="1"/>
              </p:nvPr>
            </p:nvSpPr>
            <p:spPr/>
            <p:txBody>
              <a:bodyPr rtlCol="0"/>
              <a:lstStyle/>
              <a:p>
                <a:pPr rtl="0">
                  <a:lnSpc>
                    <a:spcPct val="100000"/>
                  </a:lnSpc>
                </a:pPr>
                <a:r>
                  <a:rPr lang="en-US" dirty="0"/>
                  <a:t>Wage determination equation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𝑊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𝑃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𝑒</m:t>
                        </m:r>
                      </m:sup>
                    </m:sSup>
                    <m:r>
                      <a:rPr lang="en-US" b="0" i="1" smtClean="0">
                        <a:latin typeface="Cambria Math" panose="02040503050406030204" pitchFamily="18" charset="0"/>
                      </a:rPr>
                      <m:t>𝐹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𝑢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𝑧</m:t>
                        </m:r>
                      </m:e>
                    </m:d>
                  </m:oMath>
                </a14:m>
                <a:endParaRPr lang="en-US" b="0" dirty="0"/>
              </a:p>
              <a:p>
                <a:pPr rtl="0">
                  <a:lnSpc>
                    <a:spcPct val="100000"/>
                  </a:lnSpc>
                </a:pPr>
                <a:r>
                  <a:rPr lang="en-US" dirty="0"/>
                  <a:t>W=nominal wage; P</a:t>
                </a:r>
                <a:r>
                  <a:rPr lang="en-US" baseline="30000" dirty="0"/>
                  <a:t>e</a:t>
                </a:r>
                <a:r>
                  <a:rPr lang="en-US" dirty="0"/>
                  <a:t> = expected price level; u= unemployment rate; z= all other factors relating to labor market that affect the wage-setting process (such as labor market policies)</a:t>
                </a:r>
              </a:p>
              <a:p>
                <a:pPr rtl="0">
                  <a:lnSpc>
                    <a:spcPct val="100000"/>
                  </a:lnSpc>
                </a:pPr>
                <a:r>
                  <a:rPr lang="en-US" dirty="0"/>
                  <a:t>Examples of z: existence of unemployment insurance; existence of employment protection; minimum wage</a:t>
                </a:r>
              </a:p>
              <a:p>
                <a:pPr rtl="0">
                  <a:lnSpc>
                    <a:spcPct val="100000"/>
                  </a:lnSpc>
                </a:pPr>
                <a:endParaRPr lang="en-US" dirty="0"/>
              </a:p>
            </p:txBody>
          </p:sp>
        </mc:Choice>
        <mc:Fallback xmlns="">
          <p:sp>
            <p:nvSpPr>
              <p:cNvPr id="3" name="İçerik Yer Tutucusu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3"/>
                <a:stretch>
                  <a:fillRect l="-480" t="-681" r="-3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ayt Numarası Yer Tutucusu 3">
            <a:extLst>
              <a:ext uri="{FF2B5EF4-FFF2-40B4-BE49-F238E27FC236}">
                <a16:creationId xmlns:a16="http://schemas.microsoft.com/office/drawing/2014/main" id="{CA852978-C7CB-4508-9430-2A47C6DD9E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DA60BA0E-20D0-4E7C-B286-26C960A6788F}" type="slidenum">
              <a:rPr lang="tr-TR" smtClean="0"/>
              <a:t>7</a:t>
            </a:fld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6032939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en-US" dirty="0"/>
              <a:t>Wage-setting Relation</a:t>
            </a:r>
            <a:endParaRPr lang="tr-TR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İçerik Yer Tutucusu 2"/>
              <p:cNvSpPr>
                <a:spLocks noGrp="1"/>
              </p:cNvSpPr>
              <p:nvPr>
                <p:ph idx="1"/>
              </p:nvPr>
            </p:nvSpPr>
            <p:spPr>
              <a:xfrm>
                <a:off x="1118078" y="1752600"/>
                <a:ext cx="10157354" cy="4470400"/>
              </a:xfrm>
            </p:spPr>
            <p:txBody>
              <a:bodyPr rtlCol="0"/>
              <a:lstStyle/>
              <a:p>
                <a:pPr rtl="0">
                  <a:lnSpc>
                    <a:spcPct val="100000"/>
                  </a:lnSpc>
                </a:pPr>
                <a:r>
                  <a:rPr lang="en-US" dirty="0"/>
                  <a:t>Let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𝑃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𝑒</m:t>
                        </m:r>
                      </m:sup>
                    </m:sSup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𝑃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dirty="0"/>
                  <a:t> by assumption and prices do not change;</a:t>
                </a:r>
              </a:p>
              <a:p>
                <a:pPr marL="0" indent="0" rtl="0">
                  <a:lnSpc>
                    <a:spcPct val="100000"/>
                  </a:lnSpc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𝑊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𝑃𝐹</m:t>
                      </m:r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𝑢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𝑧</m:t>
                          </m:r>
                        </m:e>
                      </m:d>
                    </m:oMath>
                  </m:oMathPara>
                </a14:m>
                <a:endParaRPr lang="en-US" b="0" dirty="0"/>
              </a:p>
              <a:p>
                <a:pPr>
                  <a:lnSpc>
                    <a:spcPct val="100000"/>
                  </a:lnSpc>
                </a:pPr>
                <a:r>
                  <a:rPr lang="en-US" dirty="0"/>
                  <a:t>Real wage is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𝑊</m:t>
                        </m:r>
                      </m:num>
                      <m:den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𝑃</m:t>
                        </m:r>
                      </m:den>
                    </m:f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𝐹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(</m:t>
                    </m:r>
                    <m:limLow>
                      <m:limLow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limLowPr>
                      <m:e>
                        <m:groupChr>
                          <m:groupChrPr>
                            <m:chr m:val="⏟"/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groupChr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𝑢</m:t>
                            </m:r>
                          </m:e>
                        </m:groupChr>
                      </m:e>
                      <m:lim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−</m:t>
                        </m:r>
                      </m:lim>
                    </m:limLow>
                    <m:r>
                      <a:rPr lang="en-US" b="0" i="1" smtClean="0">
                        <a:latin typeface="Cambria Math" panose="02040503050406030204" pitchFamily="18" charset="0"/>
                      </a:rPr>
                      <m:t>,</m:t>
                    </m:r>
                    <m:limLow>
                      <m:limLow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limLowPr>
                      <m:e>
                        <m:groupChr>
                          <m:groupChrPr>
                            <m:chr m:val="⏟"/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groupChr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𝑧</m:t>
                            </m:r>
                          </m:e>
                        </m:groupChr>
                      </m:e>
                      <m:lim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+</m:t>
                        </m:r>
                      </m:lim>
                    </m:limLow>
                    <m:r>
                      <a:rPr lang="en-US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lang="en-US" dirty="0"/>
              </a:p>
              <a:p>
                <a:pPr marL="0" indent="0">
                  <a:lnSpc>
                    <a:spcPct val="100000"/>
                  </a:lnSpc>
                  <a:buNone/>
                </a:pPr>
                <a:endParaRPr lang="tr-TR" dirty="0"/>
              </a:p>
            </p:txBody>
          </p:sp>
        </mc:Choice>
        <mc:Fallback xmlns="">
          <p:sp>
            <p:nvSpPr>
              <p:cNvPr id="3" name="İçerik Yer Tutucusu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118078" y="1752600"/>
                <a:ext cx="10157354" cy="4470400"/>
              </a:xfrm>
              <a:blipFill>
                <a:blip r:embed="rId3"/>
                <a:stretch>
                  <a:fillRect l="-480" t="-81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1" name="Resim 10">
            <a:extLst>
              <a:ext uri="{FF2B5EF4-FFF2-40B4-BE49-F238E27FC236}">
                <a16:creationId xmlns:a16="http://schemas.microsoft.com/office/drawing/2014/main" id="{30849209-5723-457C-81D1-8DB829C3634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59779" y="2819400"/>
            <a:ext cx="6199941" cy="3737204"/>
          </a:xfrm>
          <a:prstGeom prst="rect">
            <a:avLst/>
          </a:prstGeom>
          <a:ln w="28575">
            <a:solidFill>
              <a:schemeClr val="accent1">
                <a:lumMod val="75000"/>
              </a:schemeClr>
            </a:solidFill>
          </a:ln>
        </p:spPr>
      </p:pic>
      <p:sp>
        <p:nvSpPr>
          <p:cNvPr id="12" name="Slayt Numarası Yer Tutucusu 11">
            <a:extLst>
              <a:ext uri="{FF2B5EF4-FFF2-40B4-BE49-F238E27FC236}">
                <a16:creationId xmlns:a16="http://schemas.microsoft.com/office/drawing/2014/main" id="{FB9F6D2B-77CF-4A88-A4E1-9A465E7832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DA60BA0E-20D0-4E7C-B286-26C960A6788F}" type="slidenum">
              <a:rPr lang="tr-TR" smtClean="0"/>
              <a:t>8</a:t>
            </a:fld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3979041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en-US" dirty="0"/>
              <a:t>Price Determination</a:t>
            </a:r>
            <a:endParaRPr lang="tr-TR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İçerik Yer Tutucusu 2"/>
              <p:cNvSpPr>
                <a:spLocks noGrp="1"/>
              </p:cNvSpPr>
              <p:nvPr>
                <p:ph idx="1"/>
              </p:nvPr>
            </p:nvSpPr>
            <p:spPr/>
            <p:txBody>
              <a:bodyPr rtlCol="0">
                <a:normAutofit lnSpcReduction="10000"/>
              </a:bodyPr>
              <a:lstStyle/>
              <a:p>
                <a:pPr rtl="0">
                  <a:lnSpc>
                    <a:spcPct val="100000"/>
                  </a:lnSpc>
                </a:pPr>
                <a:r>
                  <a:rPr lang="en-US" dirty="0"/>
                  <a:t>Prices are determined by cost conditions.</a:t>
                </a:r>
              </a:p>
              <a:p>
                <a:pPr rtl="0">
                  <a:lnSpc>
                    <a:spcPct val="100000"/>
                  </a:lnSpc>
                </a:pPr>
                <a:r>
                  <a:rPr lang="en-US" dirty="0"/>
                  <a:t>Under perfect competition, P=MC=W</a:t>
                </a:r>
              </a:p>
              <a:p>
                <a:pPr rtl="0">
                  <a:lnSpc>
                    <a:spcPct val="100000"/>
                  </a:lnSpc>
                </a:pPr>
                <a:r>
                  <a:rPr lang="en-US" dirty="0"/>
                  <a:t>However, not many markets are perfectly competitive, and firms set prices above marginal costs (</a:t>
                </a:r>
                <a:r>
                  <a:rPr lang="el-GR" dirty="0"/>
                  <a:t>μ</a:t>
                </a:r>
                <a:r>
                  <a:rPr lang="en-US" dirty="0"/>
                  <a:t> is the mark-up or profit rate):</a:t>
                </a:r>
              </a:p>
              <a:p>
                <a:pPr marL="0" indent="0" rtl="0">
                  <a:lnSpc>
                    <a:spcPct val="100000"/>
                  </a:lnSpc>
                  <a:buNone/>
                </a:pPr>
                <a:endParaRPr lang="en-US" dirty="0"/>
              </a:p>
              <a:p>
                <a:pPr marL="0" indent="0" rtl="0">
                  <a:lnSpc>
                    <a:spcPct val="100000"/>
                  </a:lnSpc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𝑃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1+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𝜇</m:t>
                          </m:r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𝑊</m:t>
                      </m:r>
                    </m:oMath>
                  </m:oMathPara>
                </a14:m>
                <a:endParaRPr lang="en-US" b="0" dirty="0">
                  <a:ea typeface="Cambria Math" panose="02040503050406030204" pitchFamily="18" charset="0"/>
                </a:endParaRPr>
              </a:p>
              <a:p>
                <a:pPr rtl="0">
                  <a:lnSpc>
                    <a:spcPct val="100000"/>
                  </a:lnSpc>
                </a:pPr>
                <a:r>
                  <a:rPr lang="en-US" dirty="0"/>
                  <a:t>The mark-up rate can be a proxy for market power (monopolies, oligopolies): the higher the market power the higher is the mark-up rate; or it can be a proxy for the existence of anti-trust laws: the more strictly they are enforced, the lower is the mark-up rate</a:t>
                </a:r>
              </a:p>
            </p:txBody>
          </p:sp>
        </mc:Choice>
        <mc:Fallback xmlns="">
          <p:sp>
            <p:nvSpPr>
              <p:cNvPr id="3" name="İçerik Yer Tutucusu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3"/>
                <a:stretch>
                  <a:fillRect l="-480" t="-1499" b="-149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ayt Numarası Yer Tutucusu 3">
            <a:extLst>
              <a:ext uri="{FF2B5EF4-FFF2-40B4-BE49-F238E27FC236}">
                <a16:creationId xmlns:a16="http://schemas.microsoft.com/office/drawing/2014/main" id="{33B50013-36B0-46C4-B473-5F4C5BCABA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DA60BA0E-20D0-4E7C-B286-26C960A6788F}" type="slidenum">
              <a:rPr lang="tr-TR" smtClean="0"/>
              <a:t>9</a:t>
            </a:fld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16271920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en-US" dirty="0"/>
              <a:t>Price-setting Relation</a:t>
            </a:r>
            <a:endParaRPr lang="tr-TR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İçerik Yer Tutucusu 2"/>
              <p:cNvSpPr>
                <a:spLocks noGrp="1"/>
              </p:cNvSpPr>
              <p:nvPr>
                <p:ph idx="1"/>
              </p:nvPr>
            </p:nvSpPr>
            <p:spPr>
              <a:xfrm>
                <a:off x="1015735" y="1653619"/>
                <a:ext cx="10157354" cy="4470400"/>
              </a:xfrm>
            </p:spPr>
            <p:txBody>
              <a:bodyPr rtlCol="0">
                <a:normAutofit/>
              </a:bodyPr>
              <a:lstStyle/>
              <a:p>
                <a:pPr marL="0" indent="0" rtl="0">
                  <a:lnSpc>
                    <a:spcPct val="100000"/>
                  </a:lnSpc>
                  <a:buNone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𝑃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1+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𝜇</m:t>
                          </m:r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𝑊</m:t>
                      </m:r>
                    </m:oMath>
                  </m:oMathPara>
                </a14:m>
                <a:endParaRPr lang="en-US" b="0" dirty="0">
                  <a:ea typeface="Cambria Math" panose="02040503050406030204" pitchFamily="18" charset="0"/>
                </a:endParaRPr>
              </a:p>
              <a:p>
                <a:pPr marL="0" indent="0" rtl="0">
                  <a:lnSpc>
                    <a:spcPct val="100000"/>
                  </a:lnSpc>
                  <a:buNone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f>
                        <m:fPr>
                          <m:ctrlPr>
                            <a:rPr lang="tr-TR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𝑃</m:t>
                          </m:r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𝑊</m:t>
                          </m:r>
                        </m:den>
                      </m:f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=1+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𝜇</m:t>
                      </m:r>
                      <m:r>
                        <a:rPr lang="en-US" b="0" i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⇒</m:t>
                      </m:r>
                      <m:f>
                        <m:fPr>
                          <m:ctrlPr>
                            <a:rPr lang="tr-TR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𝑊</m:t>
                          </m:r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𝑃</m:t>
                          </m:r>
                        </m:den>
                      </m:f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1+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𝜇</m:t>
                          </m:r>
                        </m:den>
                      </m:f>
                    </m:oMath>
                  </m:oMathPara>
                </a14:m>
                <a:endParaRPr lang="en-US" b="0" dirty="0"/>
              </a:p>
            </p:txBody>
          </p:sp>
        </mc:Choice>
        <mc:Fallback xmlns="">
          <p:sp>
            <p:nvSpPr>
              <p:cNvPr id="3" name="İçerik Yer Tutucusu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015735" y="1653619"/>
                <a:ext cx="10157354" cy="4470400"/>
              </a:xfr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5" name="Düz Bağlayıcı 4">
            <a:extLst>
              <a:ext uri="{FF2B5EF4-FFF2-40B4-BE49-F238E27FC236}">
                <a16:creationId xmlns:a16="http://schemas.microsoft.com/office/drawing/2014/main" id="{0BDBA027-06B8-43BB-887E-F8848CBDC415}"/>
              </a:ext>
            </a:extLst>
          </p:cNvPr>
          <p:cNvCxnSpPr/>
          <p:nvPr/>
        </p:nvCxnSpPr>
        <p:spPr>
          <a:xfrm>
            <a:off x="5942012" y="1981200"/>
            <a:ext cx="0" cy="327660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7" name="Düz Bağlayıcı 6">
            <a:extLst>
              <a:ext uri="{FF2B5EF4-FFF2-40B4-BE49-F238E27FC236}">
                <a16:creationId xmlns:a16="http://schemas.microsoft.com/office/drawing/2014/main" id="{8A6D063E-9BA5-4799-B6DC-8E38E05E74CD}"/>
              </a:ext>
            </a:extLst>
          </p:cNvPr>
          <p:cNvCxnSpPr/>
          <p:nvPr/>
        </p:nvCxnSpPr>
        <p:spPr>
          <a:xfrm>
            <a:off x="5942012" y="5257800"/>
            <a:ext cx="4267200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9" name="Düz Bağlayıcı 8">
            <a:extLst>
              <a:ext uri="{FF2B5EF4-FFF2-40B4-BE49-F238E27FC236}">
                <a16:creationId xmlns:a16="http://schemas.microsoft.com/office/drawing/2014/main" id="{608E6E7B-E45A-407F-AF4B-F324F48E362A}"/>
              </a:ext>
            </a:extLst>
          </p:cNvPr>
          <p:cNvCxnSpPr/>
          <p:nvPr/>
        </p:nvCxnSpPr>
        <p:spPr>
          <a:xfrm>
            <a:off x="5942012" y="3657600"/>
            <a:ext cx="4267200" cy="0"/>
          </a:xfrm>
          <a:prstGeom prst="line">
            <a:avLst/>
          </a:prstGeom>
          <a:ln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10" name="Metin kutusu 9">
            <a:extLst>
              <a:ext uri="{FF2B5EF4-FFF2-40B4-BE49-F238E27FC236}">
                <a16:creationId xmlns:a16="http://schemas.microsoft.com/office/drawing/2014/main" id="{99803519-E052-49C7-99CC-B8185462F7AF}"/>
              </a:ext>
            </a:extLst>
          </p:cNvPr>
          <p:cNvSpPr txBox="1"/>
          <p:nvPr/>
        </p:nvSpPr>
        <p:spPr>
          <a:xfrm>
            <a:off x="10056812" y="5334000"/>
            <a:ext cx="354584" cy="4431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95000"/>
              </a:lnSpc>
            </a:pPr>
            <a:r>
              <a:rPr lang="en-US" dirty="0"/>
              <a:t>u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1" name="Metin kutusu 10">
                <a:extLst>
                  <a:ext uri="{FF2B5EF4-FFF2-40B4-BE49-F238E27FC236}">
                    <a16:creationId xmlns:a16="http://schemas.microsoft.com/office/drawing/2014/main" id="{C0912447-4E68-4A85-A915-D1AF88C84D1B}"/>
                  </a:ext>
                </a:extLst>
              </p:cNvPr>
              <p:cNvSpPr txBox="1"/>
              <p:nvPr/>
            </p:nvSpPr>
            <p:spPr>
              <a:xfrm>
                <a:off x="5256221" y="3429000"/>
                <a:ext cx="838191" cy="56842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ct val="95000"/>
                  </a:lnSpc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16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1+</m:t>
                          </m:r>
                          <m:r>
                            <a:rPr lang="en-US" sz="16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𝜇</m:t>
                          </m:r>
                        </m:den>
                      </m:f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11" name="Metin kutusu 10">
                <a:extLst>
                  <a:ext uri="{FF2B5EF4-FFF2-40B4-BE49-F238E27FC236}">
                    <a16:creationId xmlns:a16="http://schemas.microsoft.com/office/drawing/2014/main" id="{C0912447-4E68-4A85-A915-D1AF88C84D1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56221" y="3429000"/>
                <a:ext cx="838191" cy="568425"/>
              </a:xfrm>
              <a:prstGeom prst="rect">
                <a:avLst/>
              </a:prstGeom>
              <a:blipFill>
                <a:blip r:embed="rId4"/>
                <a:stretch>
                  <a:fillRect b="-322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2" name="Metin kutusu 11">
            <a:extLst>
              <a:ext uri="{FF2B5EF4-FFF2-40B4-BE49-F238E27FC236}">
                <a16:creationId xmlns:a16="http://schemas.microsoft.com/office/drawing/2014/main" id="{AF7F8934-717A-43A9-8408-4DE7C9A99798}"/>
              </a:ext>
            </a:extLst>
          </p:cNvPr>
          <p:cNvSpPr txBox="1"/>
          <p:nvPr/>
        </p:nvSpPr>
        <p:spPr>
          <a:xfrm>
            <a:off x="5350183" y="1839014"/>
            <a:ext cx="591829" cy="3262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95000"/>
              </a:lnSpc>
            </a:pPr>
            <a:r>
              <a:rPr lang="en-US" sz="1600" dirty="0"/>
              <a:t>W/P</a:t>
            </a:r>
          </a:p>
        </p:txBody>
      </p:sp>
      <p:sp>
        <p:nvSpPr>
          <p:cNvPr id="13" name="Metin kutusu 12">
            <a:extLst>
              <a:ext uri="{FF2B5EF4-FFF2-40B4-BE49-F238E27FC236}">
                <a16:creationId xmlns:a16="http://schemas.microsoft.com/office/drawing/2014/main" id="{871A3B26-9C9E-4499-A4D5-7EFCAFFFB58A}"/>
              </a:ext>
            </a:extLst>
          </p:cNvPr>
          <p:cNvSpPr txBox="1"/>
          <p:nvPr/>
        </p:nvSpPr>
        <p:spPr>
          <a:xfrm>
            <a:off x="10179471" y="3436001"/>
            <a:ext cx="1399166" cy="3847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95000"/>
              </a:lnSpc>
            </a:pPr>
            <a:r>
              <a:rPr lang="en-US" sz="2000" dirty="0"/>
              <a:t>PS-relation</a:t>
            </a:r>
          </a:p>
        </p:txBody>
      </p:sp>
      <p:sp>
        <p:nvSpPr>
          <p:cNvPr id="14" name="Slayt Numarası Yer Tutucusu 13">
            <a:extLst>
              <a:ext uri="{FF2B5EF4-FFF2-40B4-BE49-F238E27FC236}">
                <a16:creationId xmlns:a16="http://schemas.microsoft.com/office/drawing/2014/main" id="{475F2298-FDFB-4D12-9891-F5B9834DD7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DA60BA0E-20D0-4E7C-B286-26C960A6788F}" type="slidenum">
              <a:rPr lang="tr-TR" smtClean="0"/>
              <a:t>10</a:t>
            </a:fld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9772297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en-US" dirty="0"/>
              <a:t>Equilibrium in the Labor Market</a:t>
            </a:r>
            <a:endParaRPr lang="tr-TR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İçerik Yer Tutucusu 2"/>
              <p:cNvSpPr>
                <a:spLocks noGrp="1"/>
              </p:cNvSpPr>
              <p:nvPr>
                <p:ph idx="1"/>
              </p:nvPr>
            </p:nvSpPr>
            <p:spPr>
              <a:xfrm>
                <a:off x="1117308" y="1701800"/>
                <a:ext cx="10311103" cy="4851400"/>
              </a:xfrm>
            </p:spPr>
            <p:txBody>
              <a:bodyPr rtlCol="0"/>
              <a:lstStyle/>
              <a:p>
                <a:pPr rtl="0">
                  <a:lnSpc>
                    <a:spcPct val="100000"/>
                  </a:lnSpc>
                </a:pPr>
                <a:r>
                  <a:rPr lang="en-US" dirty="0"/>
                  <a:t>In equilibrium, it must be the case that the real wage implied by wage-setting relation must be equal to the real wage implied by price-setting relation (given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𝑃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𝑒</m:t>
                        </m:r>
                      </m:sup>
                    </m:sSup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𝑃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dirty="0"/>
                  <a:t>:</a:t>
                </a:r>
              </a:p>
              <a:p>
                <a:pPr marL="0" indent="0" rtl="0">
                  <a:lnSpc>
                    <a:spcPct val="100000"/>
                  </a:lnSpc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𝑊</m:t>
                          </m:r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𝑃</m:t>
                          </m:r>
                        </m:den>
                      </m:f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𝐹</m:t>
                      </m:r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𝑢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𝑧</m:t>
                          </m:r>
                        </m:e>
                      </m:d>
                    </m:oMath>
                  </m:oMathPara>
                </a14:m>
                <a:endParaRPr lang="en-US" b="0" dirty="0"/>
              </a:p>
              <a:p>
                <a:pPr marL="0" indent="0" rtl="0">
                  <a:lnSpc>
                    <a:spcPct val="100000"/>
                  </a:lnSpc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𝑊</m:t>
                          </m:r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𝑃</m:t>
                          </m:r>
                        </m:den>
                      </m:f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1+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𝜇</m:t>
                          </m:r>
                        </m:den>
                      </m:f>
                    </m:oMath>
                  </m:oMathPara>
                </a14:m>
                <a:endParaRPr lang="en-US" b="0" dirty="0"/>
              </a:p>
              <a:p>
                <a:pPr marL="0" indent="0">
                  <a:lnSpc>
                    <a:spcPct val="100000"/>
                  </a:lnSpc>
                  <a:buNone/>
                </a:pPr>
                <a:r>
                  <a:rPr lang="en-US" dirty="0"/>
                  <a:t>u</a:t>
                </a:r>
                <a:r>
                  <a:rPr lang="en-US" baseline="-25000" dirty="0"/>
                  <a:t>n</a:t>
                </a:r>
                <a:endParaRPr lang="tr-TR" dirty="0"/>
              </a:p>
            </p:txBody>
          </p:sp>
        </mc:Choice>
        <mc:Fallback xmlns="">
          <p:sp>
            <p:nvSpPr>
              <p:cNvPr id="3" name="İçerik Yer Tutucusu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117308" y="1701800"/>
                <a:ext cx="10311103" cy="4851400"/>
              </a:xfrm>
              <a:blipFill>
                <a:blip r:embed="rId3"/>
                <a:stretch>
                  <a:fillRect l="-591" t="-62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ağ Ayraç 3">
            <a:extLst>
              <a:ext uri="{FF2B5EF4-FFF2-40B4-BE49-F238E27FC236}">
                <a16:creationId xmlns:a16="http://schemas.microsoft.com/office/drawing/2014/main" id="{47CB36CF-25AD-4064-A7DD-9BC62A8A1A71}"/>
              </a:ext>
            </a:extLst>
          </p:cNvPr>
          <p:cNvSpPr/>
          <p:nvPr/>
        </p:nvSpPr>
        <p:spPr>
          <a:xfrm>
            <a:off x="6932612" y="2971800"/>
            <a:ext cx="381000" cy="1295400"/>
          </a:xfrm>
          <a:prstGeom prst="rightBrac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Metin kutusu 4">
                <a:extLst>
                  <a:ext uri="{FF2B5EF4-FFF2-40B4-BE49-F238E27FC236}">
                    <a16:creationId xmlns:a16="http://schemas.microsoft.com/office/drawing/2014/main" id="{23608AAF-21AF-4C95-92F1-D8448B2A9479}"/>
                  </a:ext>
                </a:extLst>
              </p:cNvPr>
              <p:cNvSpPr txBox="1"/>
              <p:nvPr/>
            </p:nvSpPr>
            <p:spPr>
              <a:xfrm>
                <a:off x="7313612" y="3314684"/>
                <a:ext cx="2971800" cy="63645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ct val="95000"/>
                  </a:lnSpc>
                </a:pP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𝐹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𝑢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𝑧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1+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𝜇</m:t>
                        </m:r>
                      </m:den>
                    </m:f>
                  </m:oMath>
                </a14:m>
                <a:r>
                  <a:rPr lang="en-US" dirty="0"/>
                  <a:t> </a:t>
                </a:r>
              </a:p>
            </p:txBody>
          </p:sp>
        </mc:Choice>
        <mc:Fallback xmlns="">
          <p:sp>
            <p:nvSpPr>
              <p:cNvPr id="5" name="Metin kutusu 4">
                <a:extLst>
                  <a:ext uri="{FF2B5EF4-FFF2-40B4-BE49-F238E27FC236}">
                    <a16:creationId xmlns:a16="http://schemas.microsoft.com/office/drawing/2014/main" id="{23608AAF-21AF-4C95-92F1-D8448B2A947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313612" y="3314684"/>
                <a:ext cx="2971800" cy="636456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Metin kutusu 5">
            <a:extLst>
              <a:ext uri="{FF2B5EF4-FFF2-40B4-BE49-F238E27FC236}">
                <a16:creationId xmlns:a16="http://schemas.microsoft.com/office/drawing/2014/main" id="{DA386A00-C5CA-4E40-AD8B-DBBFFAD675AC}"/>
              </a:ext>
            </a:extLst>
          </p:cNvPr>
          <p:cNvSpPr txBox="1"/>
          <p:nvPr/>
        </p:nvSpPr>
        <p:spPr>
          <a:xfrm>
            <a:off x="9294812" y="3314684"/>
            <a:ext cx="2133600" cy="4431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5000"/>
              </a:lnSpc>
            </a:pPr>
            <a:r>
              <a:rPr lang="en-US" dirty="0"/>
              <a:t>at some u=u</a:t>
            </a:r>
            <a:r>
              <a:rPr lang="en-US" baseline="-25000" dirty="0"/>
              <a:t>n</a:t>
            </a:r>
            <a:endParaRPr lang="en-US" dirty="0"/>
          </a:p>
        </p:txBody>
      </p:sp>
      <p:pic>
        <p:nvPicPr>
          <p:cNvPr id="8" name="Resim 7">
            <a:extLst>
              <a:ext uri="{FF2B5EF4-FFF2-40B4-BE49-F238E27FC236}">
                <a16:creationId xmlns:a16="http://schemas.microsoft.com/office/drawing/2014/main" id="{46E59E6A-73E1-43B7-86B6-8B93DFC17A1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4685" y="3200400"/>
            <a:ext cx="4666255" cy="3039588"/>
          </a:xfrm>
          <a:prstGeom prst="rect">
            <a:avLst/>
          </a:prstGeom>
          <a:ln w="19050">
            <a:solidFill>
              <a:schemeClr val="accent1">
                <a:lumMod val="75000"/>
              </a:schemeClr>
            </a:solidFill>
          </a:ln>
        </p:spPr>
      </p:pic>
      <p:sp>
        <p:nvSpPr>
          <p:cNvPr id="10" name="Metin kutusu 9">
            <a:extLst>
              <a:ext uri="{FF2B5EF4-FFF2-40B4-BE49-F238E27FC236}">
                <a16:creationId xmlns:a16="http://schemas.microsoft.com/office/drawing/2014/main" id="{EE9A0C55-4FF9-44DB-A230-E6058262B25B}"/>
              </a:ext>
            </a:extLst>
          </p:cNvPr>
          <p:cNvSpPr txBox="1"/>
          <p:nvPr/>
        </p:nvSpPr>
        <p:spPr>
          <a:xfrm>
            <a:off x="5288673" y="4419600"/>
            <a:ext cx="5985990" cy="149579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5000"/>
              </a:lnSpc>
            </a:pPr>
            <a:r>
              <a:rPr lang="en-US" dirty="0"/>
              <a:t>u</a:t>
            </a:r>
            <a:r>
              <a:rPr lang="en-US" baseline="-25000" dirty="0"/>
              <a:t>n  </a:t>
            </a:r>
            <a:r>
              <a:rPr lang="en-US" dirty="0"/>
              <a:t> is the natural rate of unemployment-frictional plus structural (occurs when the economy is at full employment, or is producing potential output) </a:t>
            </a:r>
          </a:p>
        </p:txBody>
      </p:sp>
      <p:sp>
        <p:nvSpPr>
          <p:cNvPr id="11" name="Slayt Numarası Yer Tutucusu 10">
            <a:extLst>
              <a:ext uri="{FF2B5EF4-FFF2-40B4-BE49-F238E27FC236}">
                <a16:creationId xmlns:a16="http://schemas.microsoft.com/office/drawing/2014/main" id="{541B844A-1527-4CFD-81B0-B4E2E787F9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DA60BA0E-20D0-4E7C-B286-26C960A6788F}" type="slidenum">
              <a:rPr lang="tr-TR" smtClean="0"/>
              <a:t>11</a:t>
            </a:fld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16038915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en-US" dirty="0"/>
              <a:t>Changes in Equilibrium</a:t>
            </a:r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 rtlCol="0"/>
          <a:lstStyle/>
          <a:p>
            <a:pPr rtl="0">
              <a:lnSpc>
                <a:spcPct val="100000"/>
              </a:lnSpc>
            </a:pPr>
            <a:r>
              <a:rPr lang="en-US" dirty="0"/>
              <a:t>Changes in equilibrium can be due to changes in WS and/or changes in PS</a:t>
            </a:r>
          </a:p>
          <a:p>
            <a:pPr rtl="0">
              <a:lnSpc>
                <a:spcPct val="100000"/>
              </a:lnSpc>
            </a:pPr>
            <a:r>
              <a:rPr lang="en-US" dirty="0"/>
              <a:t>Changes in WS relationship are due to changes in z (taken as given and constant along a given WS-curve)</a:t>
            </a:r>
          </a:p>
          <a:p>
            <a:pPr rtl="0">
              <a:lnSpc>
                <a:spcPct val="100000"/>
              </a:lnSpc>
            </a:pPr>
            <a:r>
              <a:rPr lang="en-US" dirty="0"/>
              <a:t>Changes in z:</a:t>
            </a:r>
          </a:p>
          <a:p>
            <a:pPr lvl="1">
              <a:lnSpc>
                <a:spcPct val="100000"/>
              </a:lnSpc>
            </a:pPr>
            <a:r>
              <a:rPr lang="en-US" dirty="0"/>
              <a:t>Changes in minimum wage</a:t>
            </a:r>
          </a:p>
          <a:p>
            <a:pPr lvl="1">
              <a:lnSpc>
                <a:spcPct val="100000"/>
              </a:lnSpc>
            </a:pPr>
            <a:r>
              <a:rPr lang="en-US" dirty="0"/>
              <a:t>Changes in unemployment benefits or unemployment insurance</a:t>
            </a:r>
          </a:p>
          <a:p>
            <a:pPr lvl="1">
              <a:lnSpc>
                <a:spcPct val="100000"/>
              </a:lnSpc>
            </a:pPr>
            <a:r>
              <a:rPr lang="en-US" dirty="0"/>
              <a:t>Changes in employment protection laws</a:t>
            </a:r>
          </a:p>
        </p:txBody>
      </p:sp>
      <p:sp>
        <p:nvSpPr>
          <p:cNvPr id="4" name="Slayt Numarası Yer Tutucusu 3">
            <a:extLst>
              <a:ext uri="{FF2B5EF4-FFF2-40B4-BE49-F238E27FC236}">
                <a16:creationId xmlns:a16="http://schemas.microsoft.com/office/drawing/2014/main" id="{8911B8CD-135B-44AE-AB34-2E25D22A62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DA60BA0E-20D0-4E7C-B286-26C960A6788F}" type="slidenum">
              <a:rPr lang="tr-TR" smtClean="0"/>
              <a:t>12</a:t>
            </a:fld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31116725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ayt Numarası Yer Tutucusu 2">
            <a:extLst>
              <a:ext uri="{FF2B5EF4-FFF2-40B4-BE49-F238E27FC236}">
                <a16:creationId xmlns:a16="http://schemas.microsoft.com/office/drawing/2014/main" id="{3AB0D659-1E20-4DB0-AE22-35E0CA1B1B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EB37DED6-D4C7-42EE-AB49-D2E39E64FDE4}" type="slidenum">
              <a:rPr lang="tr-TR" smtClean="0"/>
              <a:t>13</a:t>
            </a:fld>
            <a:endParaRPr lang="tr-TR" dirty="0"/>
          </a:p>
        </p:txBody>
      </p:sp>
      <p:pic>
        <p:nvPicPr>
          <p:cNvPr id="5" name="Resim 4">
            <a:extLst>
              <a:ext uri="{FF2B5EF4-FFF2-40B4-BE49-F238E27FC236}">
                <a16:creationId xmlns:a16="http://schemas.microsoft.com/office/drawing/2014/main" id="{ADA1FB2E-4CA3-48D4-B457-39059AF6FFE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89012" y="1676400"/>
            <a:ext cx="6173729" cy="3937052"/>
          </a:xfrm>
          <a:prstGeom prst="rect">
            <a:avLst/>
          </a:prstGeom>
          <a:ln w="28575">
            <a:solidFill>
              <a:schemeClr val="accent1">
                <a:lumMod val="75000"/>
              </a:schemeClr>
            </a:solidFill>
          </a:ln>
        </p:spPr>
      </p:pic>
      <p:sp>
        <p:nvSpPr>
          <p:cNvPr id="6" name="Başlık 1">
            <a:extLst>
              <a:ext uri="{FF2B5EF4-FFF2-40B4-BE49-F238E27FC236}">
                <a16:creationId xmlns:a16="http://schemas.microsoft.com/office/drawing/2014/main" id="{AB4906FD-36EF-40CD-B51C-BB55592C99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17600" y="76200"/>
            <a:ext cx="10156825" cy="1397000"/>
          </a:xfrm>
        </p:spPr>
        <p:txBody>
          <a:bodyPr rtlCol="0"/>
          <a:lstStyle/>
          <a:p>
            <a:pPr rtl="0"/>
            <a:r>
              <a:rPr lang="en-US" dirty="0"/>
              <a:t>Changes in Equilibrium</a:t>
            </a:r>
            <a:endParaRPr lang="tr-TR" dirty="0"/>
          </a:p>
        </p:txBody>
      </p:sp>
      <p:sp>
        <p:nvSpPr>
          <p:cNvPr id="2" name="Metin kutusu 1">
            <a:extLst>
              <a:ext uri="{FF2B5EF4-FFF2-40B4-BE49-F238E27FC236}">
                <a16:creationId xmlns:a16="http://schemas.microsoft.com/office/drawing/2014/main" id="{E3DC758D-87DA-4321-AEC3-50CDEAE8E6CD}"/>
              </a:ext>
            </a:extLst>
          </p:cNvPr>
          <p:cNvSpPr txBox="1"/>
          <p:nvPr/>
        </p:nvSpPr>
        <p:spPr>
          <a:xfrm flipH="1">
            <a:off x="7587930" y="1473201"/>
            <a:ext cx="4145281" cy="50044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5000"/>
              </a:lnSpc>
            </a:pPr>
            <a:r>
              <a:rPr lang="en-US" dirty="0"/>
              <a:t>An increase in z may represent:</a:t>
            </a:r>
          </a:p>
          <a:p>
            <a:pPr marL="342900" indent="-342900">
              <a:lnSpc>
                <a:spcPct val="95000"/>
              </a:lnSpc>
              <a:buFont typeface="Arial" panose="020B0604020202020204" pitchFamily="34" charset="0"/>
              <a:buChar char="•"/>
            </a:pPr>
            <a:r>
              <a:rPr lang="en-US" dirty="0"/>
              <a:t>An increase in minimum wage;</a:t>
            </a:r>
          </a:p>
          <a:p>
            <a:pPr marL="342900" indent="-342900">
              <a:lnSpc>
                <a:spcPct val="95000"/>
              </a:lnSpc>
              <a:buFont typeface="Arial" panose="020B0604020202020204" pitchFamily="34" charset="0"/>
              <a:buChar char="•"/>
            </a:pPr>
            <a:r>
              <a:rPr lang="en-US" dirty="0"/>
              <a:t>An increase in employment protection;</a:t>
            </a:r>
          </a:p>
          <a:p>
            <a:pPr marL="342900" indent="-342900">
              <a:lnSpc>
                <a:spcPct val="95000"/>
              </a:lnSpc>
              <a:buFont typeface="Arial" panose="020B0604020202020204" pitchFamily="34" charset="0"/>
              <a:buChar char="•"/>
            </a:pPr>
            <a:r>
              <a:rPr lang="en-US" dirty="0"/>
              <a:t>An increase in unemployment insurance</a:t>
            </a:r>
          </a:p>
          <a:p>
            <a:pPr>
              <a:lnSpc>
                <a:spcPct val="95000"/>
              </a:lnSpc>
            </a:pPr>
            <a:endParaRPr lang="en-US" dirty="0"/>
          </a:p>
          <a:p>
            <a:pPr>
              <a:lnSpc>
                <a:spcPct val="95000"/>
              </a:lnSpc>
            </a:pPr>
            <a:r>
              <a:rPr lang="en-US" dirty="0"/>
              <a:t>These changes all lead to an increase in reservation wage and an increase in natural rate of unemployment (</a:t>
            </a:r>
            <a:r>
              <a:rPr lang="en-US" u="sng" dirty="0"/>
              <a:t>no change in equilibrium real wage</a:t>
            </a:r>
            <a:r>
              <a:rPr lang="en-US" dirty="0"/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19601266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lang="en-US" dirty="0"/>
              <a:t>Changes in Equilibrium</a:t>
            </a:r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 rtlCol="0"/>
          <a:lstStyle/>
          <a:p>
            <a:pPr rtl="0">
              <a:lnSpc>
                <a:spcPct val="100000"/>
              </a:lnSpc>
            </a:pPr>
            <a:r>
              <a:rPr lang="en-US" dirty="0"/>
              <a:t>Changes in PS are due to changes in the mark-up rate, </a:t>
            </a:r>
            <a:r>
              <a:rPr lang="el-GR" dirty="0"/>
              <a:t>μ</a:t>
            </a:r>
            <a:endParaRPr lang="en-US" dirty="0"/>
          </a:p>
          <a:p>
            <a:pPr lvl="1">
              <a:lnSpc>
                <a:spcPct val="100000"/>
              </a:lnSpc>
            </a:pPr>
            <a:r>
              <a:rPr lang="en-US" dirty="0"/>
              <a:t>Changes in the degree of enforcement of anti-trust laws</a:t>
            </a:r>
          </a:p>
          <a:p>
            <a:pPr lvl="1">
              <a:lnSpc>
                <a:spcPct val="100000"/>
              </a:lnSpc>
            </a:pPr>
            <a:r>
              <a:rPr lang="en-US" dirty="0"/>
              <a:t>Changes in market power</a:t>
            </a:r>
          </a:p>
          <a:p>
            <a:pPr marL="426645" lvl="1" indent="0">
              <a:lnSpc>
                <a:spcPct val="100000"/>
              </a:lnSpc>
              <a:buNone/>
            </a:pPr>
            <a:endParaRPr lang="tr-TR" dirty="0"/>
          </a:p>
        </p:txBody>
      </p:sp>
      <p:sp>
        <p:nvSpPr>
          <p:cNvPr id="4" name="Slayt Numarası Yer Tutucusu 3">
            <a:extLst>
              <a:ext uri="{FF2B5EF4-FFF2-40B4-BE49-F238E27FC236}">
                <a16:creationId xmlns:a16="http://schemas.microsoft.com/office/drawing/2014/main" id="{7874EBE5-988C-4524-AC93-6EBBA12C4C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DA60BA0E-20D0-4E7C-B286-26C960A6788F}" type="slidenum">
              <a:rPr lang="tr-TR" smtClean="0"/>
              <a:t>14</a:t>
            </a:fld>
            <a:endParaRPr lang="tr-TR" dirty="0"/>
          </a:p>
        </p:txBody>
      </p:sp>
      <p:pic>
        <p:nvPicPr>
          <p:cNvPr id="8" name="Resim 7">
            <a:extLst>
              <a:ext uri="{FF2B5EF4-FFF2-40B4-BE49-F238E27FC236}">
                <a16:creationId xmlns:a16="http://schemas.microsoft.com/office/drawing/2014/main" id="{CDE3A61A-27C0-4D5F-BC2C-8C1BAD72216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2452" y="3234370"/>
            <a:ext cx="5513534" cy="3166430"/>
          </a:xfrm>
          <a:prstGeom prst="rect">
            <a:avLst/>
          </a:prstGeom>
          <a:ln w="28575">
            <a:solidFill>
              <a:schemeClr val="accent1">
                <a:lumMod val="75000"/>
              </a:schemeClr>
            </a:solidFill>
          </a:ln>
        </p:spPr>
      </p:pic>
      <p:sp>
        <p:nvSpPr>
          <p:cNvPr id="5" name="Metin kutusu 4">
            <a:extLst>
              <a:ext uri="{FF2B5EF4-FFF2-40B4-BE49-F238E27FC236}">
                <a16:creationId xmlns:a16="http://schemas.microsoft.com/office/drawing/2014/main" id="{57A9C0C1-1FAF-4754-9FEF-1F81CA03E1F4}"/>
              </a:ext>
            </a:extLst>
          </p:cNvPr>
          <p:cNvSpPr txBox="1"/>
          <p:nvPr/>
        </p:nvSpPr>
        <p:spPr>
          <a:xfrm>
            <a:off x="6630843" y="2960152"/>
            <a:ext cx="4419600" cy="36009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5000"/>
              </a:lnSpc>
            </a:pPr>
            <a:r>
              <a:rPr lang="en-US" dirty="0"/>
              <a:t>An increase in the mark-up rate may represent:</a:t>
            </a:r>
          </a:p>
          <a:p>
            <a:pPr marL="342900" indent="-342900">
              <a:lnSpc>
                <a:spcPct val="95000"/>
              </a:lnSpc>
              <a:buFont typeface="Arial" panose="020B0604020202020204" pitchFamily="34" charset="0"/>
              <a:buChar char="•"/>
            </a:pPr>
            <a:r>
              <a:rPr lang="en-US" dirty="0"/>
              <a:t>A decrease in the degree of  enforcement of anti-trust laws (more relaxed enforcement);</a:t>
            </a:r>
          </a:p>
          <a:p>
            <a:pPr marL="342900" indent="-342900">
              <a:lnSpc>
                <a:spcPct val="95000"/>
              </a:lnSpc>
              <a:buFont typeface="Arial" panose="020B0604020202020204" pitchFamily="34" charset="0"/>
              <a:buChar char="•"/>
            </a:pPr>
            <a:r>
              <a:rPr lang="en-US" dirty="0"/>
              <a:t>An increase in market power;</a:t>
            </a:r>
          </a:p>
          <a:p>
            <a:pPr marL="342900" indent="-342900">
              <a:lnSpc>
                <a:spcPct val="95000"/>
              </a:lnSpc>
              <a:buFont typeface="Arial" panose="020B0604020202020204" pitchFamily="34" charset="0"/>
              <a:buChar char="•"/>
            </a:pPr>
            <a:r>
              <a:rPr lang="en-US" dirty="0"/>
              <a:t>An increase in the price of inputs in production, other than wages (labor price)</a:t>
            </a:r>
          </a:p>
        </p:txBody>
      </p:sp>
    </p:spTree>
    <p:extLst>
      <p:ext uri="{BB962C8B-B14F-4D97-AF65-F5344CB8AC3E}">
        <p14:creationId xmlns:p14="http://schemas.microsoft.com/office/powerpoint/2010/main" val="10972497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Tema1">
  <a:themeElements>
    <a:clrScheme name="Özel 4">
      <a:dk1>
        <a:srgbClr val="514949"/>
      </a:dk1>
      <a:lt1>
        <a:sysClr val="window" lastClr="FFFFFF"/>
      </a:lt1>
      <a:dk2>
        <a:srgbClr val="514949"/>
      </a:dk2>
      <a:lt2>
        <a:srgbClr val="E1E1DB"/>
      </a:lt2>
      <a:accent1>
        <a:srgbClr val="9DBFBE"/>
      </a:accent1>
      <a:accent2>
        <a:srgbClr val="DB8631"/>
      </a:accent2>
      <a:accent3>
        <a:srgbClr val="E3CC5A"/>
      </a:accent3>
      <a:accent4>
        <a:srgbClr val="ACADA8"/>
      </a:accent4>
      <a:accent5>
        <a:srgbClr val="C00000"/>
      </a:accent5>
      <a:accent6>
        <a:srgbClr val="B3B435"/>
      </a:accent6>
      <a:hlink>
        <a:srgbClr val="0000FF"/>
      </a:hlink>
      <a:folHlink>
        <a:srgbClr val="800080"/>
      </a:folHlink>
    </a:clrScheme>
    <a:fontScheme name="Cambria">
      <a:majorFont>
        <a:latin typeface="Cambria" panose="02040503050406030204"/>
        <a:ea typeface=""/>
        <a:cs typeface=""/>
        <a:font script="Jpan" typeface="HG明朝B"/>
        <a:font script="Hang" typeface="맑은 고딕"/>
        <a:font script="Hans" typeface="黑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mbria" panose="02040503050406030204"/>
        <a:ea typeface=""/>
        <a:cs typeface=""/>
        <a:font script="Jpan" typeface="HG明朝B"/>
        <a:font script="Hang" typeface="맑은 고딕"/>
        <a:font script="Hans" typeface="黑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100000" t="-80000" r="-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30000" t="30000" r="70000" b="100000"/>
          </a:path>
        </a:gradFill>
      </a:bgFillStyleLst>
    </a:fmtScheme>
  </a:themeElements>
  <a:objectDefaults>
    <a:spDef>
      <a:spPr>
        <a:ln/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12700">
          <a:miter lim="800000"/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none" rtlCol="0">
        <a:spAutoFit/>
      </a:bodyPr>
      <a:lstStyle>
        <a:defPPr>
          <a:lnSpc>
            <a:spcPct val="95000"/>
          </a:lnSpc>
          <a:defRPr/>
        </a:defPPr>
      </a:lstStyle>
    </a:txDef>
  </a:objectDefaults>
  <a:extraClrSchemeLst/>
  <a:extLst>
    <a:ext uri="{05A4C25C-085E-4340-85A3-A5531E510DB2}">
      <thm15:themeFamily xmlns:thm15="http://schemas.microsoft.com/office/thememl/2012/main" name="Tema1" id="{7944E1F8-6203-4ED7-B388-D270A170842F}" vid="{28DFACB4-BB48-4B93-B7CB-30D6A81DC727}"/>
    </a:ext>
  </a:extLst>
</a:theme>
</file>

<file path=ppt/theme/theme2.xml><?xml version="1.0" encoding="utf-8"?>
<a:theme xmlns:a="http://schemas.openxmlformats.org/drawingml/2006/main" name="Ofis Teması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Century Gothic">
      <a:maj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eması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Century Gothic">
      <a:maj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279</TotalTime>
  <Words>719</Words>
  <Application>Microsoft Office PowerPoint</Application>
  <PresentationFormat>Özel</PresentationFormat>
  <Paragraphs>120</Paragraphs>
  <Slides>14</Slides>
  <Notes>10</Notes>
  <HiddenSlides>0</HiddenSlides>
  <MMClips>0</MMClips>
  <ScaleCrop>false</ScaleCrop>
  <HeadingPairs>
    <vt:vector size="6" baseType="variant">
      <vt:variant>
        <vt:lpstr>Kullanılan Yazı Tipleri</vt:lpstr>
      </vt:variant>
      <vt:variant>
        <vt:i4>4</vt:i4>
      </vt:variant>
      <vt:variant>
        <vt:lpstr>Tema</vt:lpstr>
      </vt:variant>
      <vt:variant>
        <vt:i4>1</vt:i4>
      </vt:variant>
      <vt:variant>
        <vt:lpstr>Slayt Başlıkları</vt:lpstr>
      </vt:variant>
      <vt:variant>
        <vt:i4>14</vt:i4>
      </vt:variant>
    </vt:vector>
  </HeadingPairs>
  <TitlesOfParts>
    <vt:vector size="19" baseType="lpstr">
      <vt:lpstr>Arial</vt:lpstr>
      <vt:lpstr>Cambria</vt:lpstr>
      <vt:lpstr>Cambria Math</vt:lpstr>
      <vt:lpstr>Century Gothic</vt:lpstr>
      <vt:lpstr>Tema1</vt:lpstr>
      <vt:lpstr>Fall 2025-26 Econ 202.02</vt:lpstr>
      <vt:lpstr>Chapter 6 Contents</vt:lpstr>
      <vt:lpstr>Labor market measurement</vt:lpstr>
      <vt:lpstr>Labor market measurement</vt:lpstr>
      <vt:lpstr>Wage Determination</vt:lpstr>
      <vt:lpstr>The process of wage bargaining</vt:lpstr>
      <vt:lpstr>Wages, Prices and Unemployment</vt:lpstr>
      <vt:lpstr>Wage-setting Relation</vt:lpstr>
      <vt:lpstr>Price Determination</vt:lpstr>
      <vt:lpstr>Price-setting Relation</vt:lpstr>
      <vt:lpstr>Equilibrium in the Labor Market</vt:lpstr>
      <vt:lpstr>Changes in Equilibrium</vt:lpstr>
      <vt:lpstr>Changes in Equilibrium</vt:lpstr>
      <vt:lpstr>Changes in Equilibrium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Spring 2020 Econ 202</dc:title>
  <dc:creator>lenovo</dc:creator>
  <cp:lastModifiedBy>Şirin Saraçoğlu</cp:lastModifiedBy>
  <cp:revision>45</cp:revision>
  <dcterms:created xsi:type="dcterms:W3CDTF">2020-05-08T08:57:42Z</dcterms:created>
  <dcterms:modified xsi:type="dcterms:W3CDTF">2025-11-12T07:49:06Z</dcterms:modified>
  <cp:version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0x010100AA3F7D94069FF64A86F7DFF56D60E3BE</vt:lpwstr>
  </property>
  <property fmtid="{D5CDD505-2E9C-101B-9397-08002B2CF9AE}" pid="3" name="Order">
    <vt:r8>74062800</vt:r8>
  </property>
  <property fmtid="{D5CDD505-2E9C-101B-9397-08002B2CF9AE}" pid="4" name="HiddenCategoryTags">
    <vt:lpwstr/>
  </property>
  <property fmtid="{D5CDD505-2E9C-101B-9397-08002B2CF9AE}" pid="5" name="InternalTags">
    <vt:lpwstr/>
  </property>
  <property fmtid="{D5CDD505-2E9C-101B-9397-08002B2CF9AE}" pid="6" name="FeatureTags">
    <vt:lpwstr/>
  </property>
  <property fmtid="{D5CDD505-2E9C-101B-9397-08002B2CF9AE}" pid="7" name="LocalizationTags">
    <vt:lpwstr/>
  </property>
  <property fmtid="{D5CDD505-2E9C-101B-9397-08002B2CF9AE}" pid="8" name="CategoryTags">
    <vt:lpwstr/>
  </property>
  <property fmtid="{D5CDD505-2E9C-101B-9397-08002B2CF9AE}" pid="9" name="Applications">
    <vt:lpwstr/>
  </property>
  <property fmtid="{D5CDD505-2E9C-101B-9397-08002B2CF9AE}" pid="10" name="CampaignTags">
    <vt:lpwstr/>
  </property>
  <property fmtid="{D5CDD505-2E9C-101B-9397-08002B2CF9AE}" pid="11" name="ScenarioTags">
    <vt:lpwstr/>
  </property>
</Properties>
</file>