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52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15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25157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17-10-10T20:38:55.492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33 0,'49'0'15,"0"0"1,48 0-16,25 0 16,25 0-16,-25 0 15,0 0-15,25 0 16,-25 0-16,-25 0 16,-23 0-16,23 0 15,-23 0-15,-25 0 16,-1 0-1,1 0 1,-24-25 0,23 25-1,-23 0 1,24 0 0,-25 0-1,1 0 48,23 0-32,-23 0 16,-1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25157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17-10-10T20:38:57.820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0,'24'0'16,"1"0"-16,-1 0 15,0 0-15,1 0 16,24 0-16,-25 0 16,1 0-16,23 0 15,1 0-15,-24 0 16,24 0-16,-1 0 16,1 0-16,-24 0 15,24 0-15,-1 0 16,-23 0-16,48 0 15,-49 0-15,25 0 16,-24 0-16,24 0 16,-1 0-16,1 0 15,-24 0 1,-1 0-16,1 0 16,-1 0-1,0 0-15,1 0 16,-1 0-1,1 0-15,-1 0 16,0 0 0,1 0-16,-1 0 15,1 0 1,-1 0-16,1 0 31,-1 0-15,0 0-1,1 0 1,-1 0-16,1 0 16,-1 0-1,1 0 17,-1 0-17,0 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25157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17-10-10T20:40:02.515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13 0,'24'0'62,"25"0"-62,-24 0 16,24 0-16,-25 0 16,49 0-16,-48 0 15,-1 0-15,1 0 16,23 0-16,-23 0 16,-1 0-16,1 0 15,24 0-15,-1 0 16,-23 0-16,-1 0 15,50 0-15,-50 0 16,25 0-16,-25 0 16,25 0-16,24 0 15,1 0-15,-50 0 16,0 25-16,25-25 16,-24 0-16,-1 0 46,1 0-46,-1 0 47,0 0-15,1 0 14,-1 0-46,1 0 32,-1 0-17,0 0 17,1 0-32,-1 0 46,1 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25157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17-10-10T20:40:04.244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14 133 0,'-24'0'16,"48"0"-1,1 0 1,23-25-16,26 1 16,-1 24-16,-24 0 15,0-25 1,0 25-16,24 0 16,-24 0-16,24 0 15,0-24-15,-48 24 16,23 0-16,-23 0 15,24-24-15,0 24 16,-25 0-16,0 0 16,25 0-16,-24 0 15,-1 0 1,1 0-16,-1 0 16,0 0-16,1 0 15,-1 0 1,1 0-16,23 0 15,-23 0 1,-1 0 0,1 0-16,-1 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25157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17-10-10T20:39:42.49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context xml:id="ctx1">
      <inkml:inkSource xml:id="inkSrc1">
        <inkml:traceFormat>
          <inkml:channel name="X" type="integer" max="33207" units="cm"/>
          <inkml:channel name="Y" type="integer" max="1867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1082" units="1/cm"/>
          <inkml:channelProperty channel="Y" name="resolution" value="1000.4820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0-10-23T12:52:27.726"/>
    </inkml:context>
    <inkml:brush xml:id="br1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 contextRef="#ctx0" brushRef="#br0">2002-1147 0,'0'-24'78,"49"24"-62,25 0-16,-26 0 16,26 0-16,-1 0 15,0 0-15,0 0 16,-24 0-1,0 0-15,0 0 16,0 0-16,-25 0 16,25 0-1,-24 0 1,-1 0 0,0 0-16,1 0 15,24 0 1,-25 0-1,1 0-15,-1 0 16,0 0 0,1 0-1,-1 0 1,1 0 0,-1 0-1,1 0-15,-1 0 16,0 0-16,1 0 15,-1 0-15,1 0 16,-1 0-16,0 0 16,1 0 15,-1 0 0,1 0-15,-1 0-1,1 0 1,-1 0 15,-24-25 204,-49 25-220,25 0 1,-1-24 0,1 24 15,-1 0-16,1 0 1,0 0-16,-25 0 16,24 0-1,1 0 1,0 0 0,-1 0-16,1-24 78,48 48 140,1-24-202,23 24-16,-23 1 16,-1-25-16,1 0 15,-1 0-15,-24 24 16,24-24 437,1 0-437,-1 0-1,25 25-15,-24-25 16,-1 0 281,-24 24-297,-24-24 15,-1 24 1,-24 1 0,25-25-1,-1 24 1,1-24 0,0 0-1,24 25 1,-25-25-1,1 0 1,-1 0 0,1 24-1,0 1 1,-1-25 0,1 0-1,24 24 1</inkml:trace>
  <inkml:trace contextRef="#ctx1" brushRef="#br1">1514-1648 127 0,'5'-4'4'16,"1"1"-2"-16,0 0-1 0,-1 1 0 0,-2 1 0 16,-2-1 2-16,-1 2 2 0,0 0 4 15,-1-1 4-15,1 1 4 0,-2-2 5 16,-1 1 3-16,2-2 1 0,-2 0 0 16,1 0-2-16,-1 0-4 0,0 0-3 15,2 0-6-15,-2 0-2 0,-1 2-2 16,1-1-4-16,0 1 0 0,-2 1-2 15,1 1 0-15,-1-1 0 0,2 2-1 0,-1-1 1 16,-1 2-1-16,1-1 2 16,-1 2 2-16,1-2 0 0,0 1 4 0,1 1 1 15,0-3 1-15,0 2 3 0,1 0 1 16,-1 0 2-16,2-1-1 0,-1 1 3 16,1 0 0-16,-2-2 2 0,1 2 0 15,1-1 2-15,-1-1 1 0,-1 1-1 16,2-2 0-16,-2 1 0 0,0-1-1 15,1 0 0-15,1 2-1 0,-2-4-1 16,2 2 2-16,-2 2-1 0,0-2-2 0,1 0-2 16,-1 0-5-16,0 0-5 15,0 1-3-15,2-1-2 0,1 0 0 0,-2 0-1 16,2 2 1-16,0-2 1 0,-1 0 3 16,2 0 1-16,-2 0 5 0,2 0 3 15,-1 0 3-15,0 0 1 0,0 0-2 16,0 0-2-16,0 0-4 0,0 0-2 15,2 0-4-15,-2 0-2 0,0 0-2 0,0 0 0 16,0 0 1-16,-2 0 0 16,2 0 1-16,0 0 2 0,0 0 7 0,0 0 5 15,-1 0 6-15,1 0-1 0,-2 0-3 16,1 0-6-16,-1 1-6 0,-1-1-2 16,2 0-2-16,-2 2-1 0,0-2 1 15,1 1-1-15,-1-1 0 0,2 0 0 16,-2 2 2-16,0-1 1 0,2-1 3 15,-2 2 3-15,1-2-2 0,-1 1 0 16,2-1-4-16,-1 0-2 0,1 2 0 0,-1-2 0 16,1 1 1-16,-1 0 0 0,1-2 1 15,-1 1 1-15,1 0 0 0,-1 0 1 16,1 1-1-16,-2-2 0 0,1 1 0 16,1-1-1-16,-2-1 0 0,1 2 1 15,0-1-2-15,0 1 3 0,1-2-1 16,-2 2-2-16,0-1 1 0,1-1-3 15,-1 2-1-15,0-1-1 0,0 1-1 0,-1 0 0 16,1 0-1-16,-2 0-1 16,1 1 2-16,-1-1-1 0,0 0 0 0,-1 2 3 15,1-2-2-15,-1 0 2 0,0 1 2 16,0-2 1-16,0 1-2 0,2 0 0 16,-2-2 0-16,0 2 0 0,2 0-1 15,-1-1 4-15,2 1-2 0,0 0-1 16,0 0 0-16,2 0-2 0,-1-2-1 0,1 2 2 15,1 0 0-15,-2 0 0 16,2 0 0-16,0 0 2 0,0 0-1 0,0 0 1 16,0 0 0-16,0 0 1 0,0-1-2 15,0 1 2-15,0 0 0 0,0-2 0 16,-1 1 1-16,-1-1 1 0,1 1 0 16,-1-1 0-16,1 1 1 0,-2-1-3 15,1 1 0-15,0-1 3 0,-3-1-2 16,2 3 1-16,0-1-1 0,-1-1 2 15,1 2 0-15,0-1-2 0,0 1 2 0,0-2-4 16,1 2 0-16,-1-1 0 16,2 1 0-16,-2 0-1 0,0-2 1 0,1 1 0 15,1 1 3-15,-1-2 1 0,1 1 4 16,0-1 2-16,1 0 2 0,-3-1 6 16,1 0 2-16,1 0-2 0,-2-2 0 15,1 2-2-15,1 0-6 0,-2 0-3 16,1 2-6-16,1-2 0 0,-2 1-3 15,1 1 0-15,1-2 1 0,-1 1-2 16,1 2-1-16,-1-3 1 0,1 2 1 0,-1 1 0 16,-1-2 1-16,3 1 1 15,-3 0-1-15,2-1-4 0,-1-1 5 0,0 2-2 16,0 1-2-16,-1-2 1 0,-1 2-2 16,-1 0-3-16,-1 0 1 0,0 0-1 15,0 0-1-15,0 2 2 0,-2-1-1 16,-1 1 1-16,-2-1 1 0,1 2 1 15,-2-2 1-15,-1 2-1 0,1 0 0 0,0 0-1 16,2 0 3-16,1-1-1 16,-2 2 0-16,2-1 2 0,0 0-2 0,1-1 3 15,-1 1-1-15,1 0 1 0,-1-2 3 16,2 1-1-16,-1-1 2 0,0-1 1 16,0-1 4-16,1-1-2 0,-2 1 3 15,0-1 0-15,2-1-2 0,-1 0 1 16,-1 0-2-16,2 0-3 0,-1-1-2 15,1 1-1-15,0-2-2 0,-2 4 0 16,1-2 0-16,-1 1-1 0,0 1 1 0,1 0-3 16,-3-1 2-16,1 2 0 0,-1-1-3 15,-1 1 4-15,-1 0-1 0,0 0 0 16,-2 1 0-16,0-1-2 0,-1 2 1 16,-1-1 1-16,1 0-2 0,-2 2 2 15,-1-1 2-15,-2 1-2 0,2 0 0 16,-3 0-3-16,0 0 1 0,-1 3-2 15,1-2 0-15,0 1 1 0,1-1 2 0,0 1 1 16,2-1 0-16,0 0 1 16,2 1-3-16,3-1 0 0,-1 1 1 0,1-1-1 15,2 1 0-15,-1-1 0 0,3 1-3 16,-2 1 0-16,0-2-2 0,2 2-1 16,-1 0 1-16,1 0-1 0,-1 1 1 15,3-1 1-15,-1 2-2 0,-2 0 2 16,4 0-3-16,-2 1-7 0,3 1-6 15,-1-1 3-15,1 3 3 0,-2 1 6 16,1 2 5-16,-1 1-1 0,1-1 6 0,0 0-2 16,1 0 1-16,0 1 1 0,0 1-4 15,0 2 5-15,0 0 0 0,1 2-1 16,0 0 0-16,0-1-1 0,2 1 2 16,2 1 0-16,-1-2 2 0,2-2 2 15,2-1-3-15,1-2 4 0,0 1-3 16,1-1 1-16,0 0 4 0,1-2 1 15,1 2 2-15,1 0 0 0,1 0 0 0,1 0-1 16,-1 1-2-16,1 0-2 16,2 1-3-16,-1 2-4 0,1 2-1 0,2 1 2 15,0 0 4-15,4 1-1 0,-1-3 1 16,0 1 3-16,3 0 2 0,-2-5 6 16,2 1 5-16,-3-4 2 0,1 0 3 15,1-1-3-15,-2 0-4 0,3-2-5 16,0 2-7-16,1 0 0 0,-1 0-2 0,-1 1 1 15,0-1 2-15,-1 0-1 16,1-2 2-16,0 1 3 0,-2-1 2 0,2-1 1 16,-2 0 3-16,1-2-3 15,1 1-1-15,1-1-2 0,2 1-1 0,-1-2-4 16,1 0 0-16,1-3-1 0,2-1 2 16,-2 1 0-16,1-1 3 0,-1-2-1 15,2 1-3-15,-2-1 1 0,0 0 2 16,0 0-4-16,-1 0 5 0,1 0-2 15,-1 3 1-15,1-1 0 0,1 1-2 0,-1 0 1 16,2-2-5-16,-1 2 2 16,0 0 0-16,0-1 6 0,1-1 7 0,0-1 4 15,0 0 2-15,1-1-3 0,-1-2-1 16,2 0-6-16,1 0-2 0,0-2 0 16,1 1-1-16,-1-2 5 0,-2 0 0 15,-2-1 3-15,1-2 0 0,-2 0-1 16,-1 0 3-16,0-1 4 0,-3-2-1 15,0 0 5-15,-1-2 6 0,-2 0 3 16,2-3 7-16,-4-1 3 0,0-1-4 0,-1-2-4 16,0-2-3-16,-2-3-6 0,-1-2-1 15,-1-1-1-15,-2-4-4 0,-2-4-2 16,1-2-3-16,-3-1-2 0,0-3-1 16,-2 2 1-16,-2-2 3 0,0-3 3 15,-4 0-1-15,-5-3 0 0,-1-2-6 16,-7 2-11-16,-5 3-10 0,-7 2-14 15,-7 2-30-15,-10 5-35 0,-11 5-56 0,-15 5-84 16,-15 8-131-16,-18 8-232 16,-25 19-241-16</inkml:trace>
  <inkml:trace contextRef="#ctx1" brushRef="#br1" timeOffset="14861.72">4963-1630 93 0,'5'-6'23'0,"1"3"-18"0,2-1-1 16,-2 2 2-16,-5 1 5 0,-2 1 5 15,-1 0 3-15,1 1 0 0,-2 1-3 16,0-1-2-16,1 1-2 0,-1-1-1 16,-1 1-3-16,-1-1-2 0,0 2 0 15,-1-1 2-15,0-1 8 0,-2 2 9 0,1-3 4 16,-1 2 5-16,0-2 0 15,-1 0 0-15,0-2-2 0,-2 1-4 0,1 1-5 16,0-2-8-16,-1 1-3 0,-1 1-4 16,3 0-1-16,-1 0-2 0,0 0 1 15,1-2-3-15,-2 2 4 0,2 0 3 16,1 0 8-16,-1 0 5 0,-2-1 3 16,1 1 0-16,0 0-2 0,-2-2-3 0,1 2-3 15,1 0 0-15,-1-1 0 16,1 1 5-16,1 0 7 0,-1-2 3 0,-1 2 3 15,0 0-5-15,0 0-5 16,-1 0-1-16,2-1-3 0,0 1-1 0,1-2-4 16,-2 1-3-16,1 1-3 0,-1-2-2 15,1 1-1-15,0-2 3 0,-1 0 2 16,1 0 2-16,-2 0-1 0,0 1-1 16,-1-1-6-16,1 0 1 0,0 0-3 15,0 2-3-15,-1-2 2 0,1 2 0 0,0-2-1 16,0 1 0-16,2-1 2 15,-2 0-2-15,0 0-1 0,0 0 5 0,2-1-3 16,0 1 1-16,-2 0 1 0,0 0-4 16,0 0 1-16,-3 0 0 0,0 1-2 15,-1 0 1-15,-2 0-3 0,0 2 3 16,1-1 0-16,-4 1 0 0,0-2 4 16,2 2 4-16,1-1 3 0,2 1 5 0,1 0 2 15,3-2-2-15,2 1-3 16,-2 1-4-16,3 0-5 0,-2-2-3 0,0 4 0 15,0-2-2-15,-1 0 1 0,0 1-1 16,-1 1 1-16,-3-1-1 0,-1 4-1 16,-2-3 2-16,-2 3-1 0,-1 1 0 15,-2 0-1-15,1 1 0 0,-3 1 0 16,3-2 2-16,0 1-1 0,3-1 1 16,2 1-1-16,0-2 0 0,3-1 5 15,0 1-3-15,2-1 0 0,0 1 1 0,1 1-4 16,1-1 1-16,0 1 0 15,2 3-2-15,-2 0 1 0,1 2 0 0,0 0-1 16,-2 3-1-16,1 2 1 0,-1-1 1 16,1 1 0-16,0 1 0 0,-1 2-1 15,0-4 2-15,2 1 2 0,0-1-3 16,1 0 0-16,0-2 0 0,1-1-2 16,3 0 4-16,-1 0-2 0,3 0 0 15,0-1 0-15,3 1 0 0,0 0-3 16,0 0 3-16,3 1-2 0,-2 1 2 0,4-1-1 15,-1 2 0-15,0 0-1 0,1 0 2 16,-1-1-1-16,-1 3 1 0,2-2-1 16,-1-1 2-16,1 1-1 0,1 0-1 15,0-2 2-15,-1 1 0 0,1-2-1 16,2-2 3-16,-1-1-2 0,1-2 0 16,1 1 3-16,1-2 0 0,-1 0 3 15,1 0-2-15,2 1 0 0,0-1-2 0,1 0 0 16,1 1-2-16,-1 1-1 0,-1 1 1 15,3-1-2-15,-2 3 0 0,0 1 2 16,1 0-3-16,-1-1 0 0,2 0 4 16,0 1-4-16,1-2 2 0,0 0 4 15,-1 1-3-15,3-1 1 0,-2-1 2 16,2 0 1-16,1 0 0 0,1-3 2 16,-1 1 2-16,2-1 1 0,-2 0 0 0,0 0 0 15,1 0-1-15,-3-2-4 16,3 2 0-16,-1 2-2 0,0-2-1 0,1 1 0 15,-3-1-2-15,0 0 2 0,1 0 1 16,-2 0 1-16,0-2-1 0,2-1 2 16,-2 0 5-16,2 0 2 0,-3-1 1 15,3-1 2-15,-2 1-3 0,0-2-2 16,2 1 2-16,-2 1-5 0,2-1-1 16,-1 1-3-16,-1 1-1 0,0 1 0 15,1 0-4-15,-1 2 4 0,0 0-4 0,0 0 2 16,1 0 0-16,-2 2-1 15,1-1 1-15,-1 0-1 0,1-1 1 0,2 0 0 16,-2-1 1-16,1-2 3 0,0 0-4 16,1-2 3-16,0 1-1 0,1-2 2 15,-1 0 2-15,1-2-1 0,1 1 3 16,-1-1 0-16,0 1-3 0,2-2 3 16,-2 1-2-16,2 1-1 0,-2-2 3 15,1 1-3-15,-1 1 2 0,0-2-2 16,0 0 1-16,1-2 6 0,0 1 3 0,0 0 3 15,2-4 1-15,0-1-6 0,2 0-1 16,1-1-1-16,-1 0-3 0,0-1 1 16,-1 1 0-16,0-2 1 0,-3 0 5 15,-2-1 5-15,-1-2 8 0,-1-1 4 16,-3-1-2-16,-1 1-2 0,-2-2-1 16,-1-3-6-16,-1-1-2 0,-2 0-2 15,-2-3-7-15,1-1 0 0,-2 0 2 0,-2-1-1 16,1 2 0-16,-2-2-1 15,1 3-1-15,1-1-4 0,-2 0 3 0,0 1 1 16,0-1-2-16,-2 1 3 0,1 1 1 16,-4-3 0-16,-1 1 3 0,0 0 1 15,-3-2-3-15,-1 0-2 0,-3 1-8 16,-4 1-4-16,-1-2-7 0,-2 0-3 16,-7 2-1-16,-1 1-2 0,-3 2 2 0,-2 0-1 15,2 2 5-15,-2 3-2 16,2 0 0-16,0 4-5 0,-2 0-10 0,-1 2-27 15,-4 1-42-15,-5 4-85 0,-9 1-194 16,-22 8-553-16</inkml:trace>
  <inkml:trace contextRef="#ctx0" brushRef="#br0" timeOffset="-25471.27">1587 0 0,'0'-24'31,"25"-1"-31,-25 1 47,0-1-32,0-23 1,0-1 0,-49 24-1,49-24 1,-49 25-16,49 0 15,-24-1-15,-1 1 16,1-1-16,-1 1 16,1-1-16,-1 1 15,1 0 1,0-25 0,-1 0-16,1 49 15,24-24 1,-25-1-16,1 1 15,-1-1 17,1 1-17,0-1 1,-1 25 0,1-24-1,-1 24-15,1-24 16,0-1-1,-1 25 1,1 0-16,-1 0 16,1 0-1,24-24-15,-25-1 16,1 25-16,0 0 16,-1 0-1,1 0-15,-1-24 16,1 24-16,-25 0 15,25 0 1,-25 0 0,24 0-16,1 0 15,0 0-15,-1 0 16,1 0 0,-1 0-16,-24 0 31,25 24-16,-25-24 1,25 0-16,-1 25 16,1-25-16,-1 24 15,1 1 1,0-25-16,-1 24 16,1 0 15,-1 1-31,25-1 31,-24 1-31,-1 24 16,25-25-1,0 0 1,0 1-16,0-1 16,0 25-1,0-25 1,0 25-1,0-24 1,0 24 0,0-25-1,0 25 17,0-25-17,0 1 1,0-1 15,0 1-15,25-1-1,-1-24 1,-24 24 0,0 1-1,25-25-15,-25 24 31,24-24-15,-24 25 0,49-25-16,-25 0 15,1 0 1,-1 24-16,25 0 16,-24-24-1,-1 25-15,25-25 16,-25 24-1,1-24 1,-1 0 15,1 0 1,-1 0-17,0 0 1,1 25-16,-1-25 31,1 0-15</inkml:trace>
  <inkml:trace contextRef="#ctx0" brushRef="#br0" timeOffset="-20767.35">1685-342 0,'24'0'47,"1"0"-31,-1 0-1,1 0-15,-25-24 16,24 24-16,1 0 63,23 0-48,-23 0 16,-1-25-31,1 25 16,23 0 0,-23 0-1,-1-24-15,1 24 16,-1 0 0,25-25-1,-25 25 1,25 0-16,-49-24 15,49 24-15,-24-24 16,23 24 0,-23 0-16,-1 0 15,1 0-15,-25-25 16,24 25-16,0 0 16,1 0-16,-1 0 15,1 0 1,-1 0-16,1 0 15,-1 0 1,0-24-16,1 24 16,-1 0-16,1 0 15,-1 0 1,1 0-16,-1 0 16,0 0-16,1 0 15,-1 0-15,1 0 16,24 0-16,-1 0 15,-23 0 1,-1 0 0,25 0-1,-24 0 1,-1 0 0,25-25-1,0 25 16,-25 0-15,25 0 0,-25 0-1,1 0 1,-1 0-16,-24-24 16,25 24-16,-1-24 15,0 24 1,1 0-16,-1 0 15,1 0 1,-1 0 0,1 0-16,-1 0 15,0 0 1,1 0-16,24-25 16,-25 25-1,25 0 1,0 0-1,-25 0 1,1 0-16,-1 0 16,-24-24-16,24 24 15,1 0 1,-1 0-16,1 0 16,-1 0-1,1 0-15,23 0 16,-23 0-1,-1 0 1,1 0-16,-1 0 16,25 0-1,-25 0 1,1 0 0,-1 0-1,1 0 1,-1 0-1,1 0-15,-1 0 16,0 0 0,1 0-16,-1 0 15,1 0 1,-1 0-16,25 0 31,-25 0-15,1 0 15,24 0-15,-25 0-1,0 0 1,25 0 0,-24 0 15,-25 24-16,24-24 1,1 0 0,-25 25-16,24-25 15,-24 24 1,24-24-16,-24 24 31,25-24-31,-1 25 31,1-1 1,-25 1-1,0-1-15,24 25-1,0-49-15,-24 24 16,0 1-1,25-1-15,-25 1 32,0-1-32,0 0 31,0 1 0,0-1 0,0 1-15,0-1 15,0 1-15,0-1 15,0 0 0,0 1 1,0-1-17,0 1 17,-25-1-1,1 0-16,0 1 17,-1-25-17,1 0 1,-1 24 15,1-24 0,0 0-15,24 25-16,-25-25 16,1 0-1,24 24-15,-25-24 16,1 0 0,-1 0 15,1 0-31,0 25 15,-1-25 1,1 0-16,-1 0 16,1 0-1,-25 0 17,25 0-17,-1 24-15,1-24 16,-1 0-1,1 0 17,0 0-17,-1 0-15,1 0 32,-1 0-17,1 0-15,24 24 16,-25-24-16,1 0 31,0 0-15,-1 0-16,1 0 31,-1 0-15,1 0 15,-1 0-16,1 0 1,0 0 15,24-24-31,-49 24 16,49-24 0,-49-1-1,49 1 1,-25-1-16,25 1 15,-24-1 1,24 1 0,-24 0-1,-1-1 1,25 1 0,0-1-1,0-23 16,-24 48-31,24-25 16,0 1 15,0-1 1,0 1-32,0-1 46,0 1-30,0 0 15,0-1-15,0 1 0,0-1 46,0 1-31,0-1-15,0 1 0,24 0 46,1 24-15,-25-25 0,24 25-32,0-24 32,1 24 47,-1 0-78</inkml:trace>
  <inkml:trace contextRef="#ctx0" brushRef="#br0" timeOffset="-30927.3">0 0 0,'24'0'63,"1"0"-48,23 0-15,-23 0 16,-1 0 0,1 0-16,-1 0 15,1 0 1,-1 0-1,0 0 1,1 0 0,-1 0 15,1 0-15,-1 0-1,1 0 1,-1 0-1,0 0-15,1 24 16,-1-24 15,25 0 1,-24 0-17,-1 0 1,0 0-1,1 0 1,-1 0 0,25 0-1,-25 0 1,1 0 0,-1 0-16,1 0 15,-1 0 1,1 0-16,-1 0 15,0 0 1,1 0 0,-1 0-1,1 25-15,-1-25 32,1 0-32,-1 0 31,0 0-16,1 0-15,-1 0 16,1 0 0,-1 0-1,0 0 1,1 0 15,-1 0-15,1 0-1,-1 0 1,1 0-16,-1 0 16,0 0-1,1 0 1,-1 0 0,1 0-1,-1 0 1,1 0-1,-1 0 1,0 0 0,1 0-1,-1 0 32,1 0-31</inkml:trace>
  <inkml:trace contextRef="#ctx0" brushRef="#br0" timeOffset="-29279.31">146 977 0,'25'0'47,"-1"0"-47,1 0 15,-1 0 1,25-24-16,-25 24 16,1 0-1,-1 0-15,25-25 16,-25 25-1,1 0 1,-1 0-16,1 0 16,-1 0-16,1 0 15,-1 0 1,0 0-16,1 0 16,-1-24-16,1 24 15,-1 0 1,0 0-16,1 0 15,-1 0 1,1 0 0,-1 0-1,1 0-15,23 0 16,-23 0 0,24 0-1,-25 0-15,1 0 16,-1 0-16,0 0 15,1 0 1,-1 0 0,1 0-16,-1 0 15,0 0 1,1 0 0,-1 0-1,1 0 1,-1 0-16,1 0 15,-1 0 17,0 0-17,1 0 1,-1 0 15,1 0 0,-1 0 32</inkml:trace>
  <inkml:trace contextRef="#ctx0" brushRef="#br0" timeOffset="-17623.37">1709 147 0,'-24'0'31,"24"-25"-15,-24 25 0,-1 0-16,1 0 15,-1 0 1,1-24-1,-1 24 1,1 0 0,0-25-1,-25 25 1,24 0-16,1 0 16,-25 0-1,25 0 1,-1 0-16,-24-24 15,25 24 1,-1 0-16,-23 0 16,23 0-1,1 0-15,-1 0 16,1 0-16,0 0 16,-1 0-1,1 0-15,-1 0 16,1 0-1,-25 0 1,25 0 0,-1 0-1,1 0-15,-1 0 16,1 0-16,-1 0 16,1 0-16,-25 0 15,0 0 1,25 0-1,0 0 1,-1 24-16,1-24 16,-1 0-1,1 25-15,-1-1 16,1-24-16,0 25 16,-1 23-1,1-48 1,-1 25-16,1 24 15,-1-49 1,25 24 0,-24 1-16,0-1 15,24 0 1,0 1-16,-25-25 16,25 24-16,-24 1 15,24-1 16,0 1-31,-25-1 16,25 25 0,0-25 15,0 1-15,0-1-1,0 1-15,0-1 16,0 0-1,0 1 1,0-1-16,0 1 16,0-1-1,0 0 1,0 1 0,0-1-16,0 1 15,25-1 16,-1 1-31,1-1 32,23 0-17,-23 1 1,24-1 0,-25-24-16,25 0 15,0 25 1,-25-25-16,1 24 15,24-24-15,-1 0 16,1 0 0,0 0-1,-25 0-15,1 25 16,-1-25-16,1 0 16,-1 0-16,1 24 15,-1-24 1,0 0-1,1 0 1,-1 0 0,1 0-1,-1 0-15,1 0 16,23 0 0,-23 0-1,-1-24 1,1 24-16,23 0 15,-23-25 1,-1 1-16,25 24 16,-49-25-1,49 1 1,-25 24 0,-24-25-16,25 25 15,-25-24 1,49 0-1,-25-1 1,-24 1 0,25 24-16,-1-25 15,-24 1-15,24 24 16,-24-25 0,25 25-16,-25-24 15,0 0 1,24-1-1,-24 1-15,25 24 16,-25-25-16,0 1 16,24 0-1,-24-1 1,0-24 15,25 49-31,-25-24 16,0-1 15,0 1-31,24 0 16,-24-1 31,24 25-47,-24-24 15,0-1 1,0 1 15,0-1 32,0 1-17,0 0-14,0-1-1,0 1-15,-24-1 15,0 1 0,-1-1 16</inkml:trace>
  <inkml:trace contextRef="#ctx0" brushRef="#br0" timeOffset="-13311.33">1709 783 0,'25'0'47,"-1"0"-47,1 0 16,-1 0-1,1 0-15,23 0 16,-23 0-1,-1 0 1,1 0-16,-1 0 16,0 0-16,25 0 15,-24 0-15,24 0 16,-1 0-16,-23 0 16,24 0-16,0 0 15,-1 0-15,1 0 16,0 0-16,-25 0 15,25 0-15,-24 0 16,48 0-16,-49 0 16,25 0-16,-24 0 15,24 0-15,-1 0 16,-23 0-16,24 0 16,-25 0-16,49 0 15,-48 0-15,-1 0 16,25 0-16,-24 0 15,23 0-15,1 0 16,-24 0 0,-25 24-16,24-24 15,0 0-15,1 0 16,-1 0 0,1 0-16,-1 0 15,1 0-15,-1 0 16,25 0-16,-25 0 15,25 0-15,-24 0 16,-1 0-16,0 0 16,1 24-16,-1-24 15,1 0 1,-1 0-16,0 0 16,1 0-1,-1 25 1,1-25-1,-1 0-15,1 0 16,-1 0 0,0 0-1,1 0-15,-1 0 32,1 0-17,-1 0 1,1 0-16,-1 0 31,25 0-15,-25 0-1,1 0 17,-1 0-17,1 0-15,-1 0 31,0 0-15,1 0 0,-1 0-1,1 0 1,-1 24 0,1-24 15,-1 0 0,0 0 0,1 0-15,-1 0-16,25 0 16,-25 0-1,1 0 1,-1 0-1,1 0 17,-1 0-1,1 0-15,-1 0-1,0 0 1,25-24-1,-24 24 1,-1-25 0,1 25 15,-1-24-15,0 0-1,-24-1 1,25 25-1,-1-24 1,1 24 15,-1-25-31,0 1 32,1-1-17,-1 1 1,1 0 15,-25-1-15,24 25-16,-24-24 15,25 24 1,-25-25 0,24 1-1,-24 0 1,0-1 15,0 1 0,0-1 16,0 1-16,0-1 1,-24 25-17,24-24-15,-25 24 32,25-24-17,-24-1 1,-1 25-1,1-24 1,-1 24 31,25-25-47,-24 25 31,-25-24-15,49-1-1,-24 25-15,-1 0 16,1 0 0,0 0-1,-1-24-15,1 24 16,-1 0-16,1 0 16,-1 0-1,1-24 1,0 24-16,24-25 15,-25 25-15,1 0 16,-1 0-16,-24 0 16,25 0 15,0 0-15,-1 0-1,1 0 1,-1 0-1,1 0-15,0 0 16,-1 0-16,1 0 16,-25 0-1,24 0 1,1 0 0,0 0-16,-1 0 15,-24 0 16,25 0 1,-1 0 15,1 0-16,0 0-16,24 25 1,-25-25 0,25 24-1,-24-24-15,24 24 16,0 25 0,-25-49-1,25 25-15,-24-1 16,24 1-1,0-1 1,0 0 0,0 1 15,0-1-31,0 1 31,0-1-15,0 1-1,0-1 17,0 0-17,0 1 1,0-1 0,0 1 15,0-1-31,0 0 15,0 25 17,0-24-17,24-1 17,-24 1-17,0-1 1,0 0 15,25-24-31,-25 25 16,0-1 15,0 1-15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207" units="cm"/>
          <inkml:channel name="Y" type="integer" max="1867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1082" units="1/cm"/>
          <inkml:channelProperty channel="Y" name="resolution" value="1000.4820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23T12:52:33.06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 contextRef="#ctx0" brushRef="#br0">1605 147 132 0,'-5'-1'20'0,"2"-2"-4"0,0-2-7 0,0 1 1 16,3-5 3-16,0 1 4 0,-1-1 8 16,-1 1 9-16,2-1 15 0,-1 0 14 15,-2 0 14-15,0 3 5 0,0 1 3 16,-2 1-1-16,3 1-1 0,-4 0-1 15,0-1-6-15,-2 1-4 0,1 1-12 16,-1-2-11-16,-2 1-7 0,0 0-8 16,-4 0-3-16,1 0 1 0,-5 0 5 0,-1-2 5 15,-3 1-1-15,-5 1-6 16,0-1-6-16,-4 1-13 0,-5 1-5 0,2 1-6 16,0 1-3-16,2 0 2 0,2 0 2 15,0 0 5-15,4 0 5 0,0 0 0 16,3 0-1-16,0 0-4 0,1-2-4 15,0 2-2-15,1 0 3 0,-1 0 2 16,0 2 1-16,-1-2 2 0,-2 1-6 0,0 1-3 16,0 1-3-16,-4 0-2 15,0-1-3-15,-2 1 3 0,-3 0 0 0,-1 2 1 16,1-2 2-16,-1 0-1 0,1 0 2 16,1 0-3-16,0 0 2 0,5 0-2 15,0 0 0-15,3-2 2 0,-1 2-2 16,1 0 2-16,0 0-1 0,0 1-1 15,-2-1 0-15,2 3-1 0,-3 0-1 16,1 2-3-16,-1 1-2 0,1 1 0 16,2 0 3-16,1 2 3 0,3 0 1 0,2 0-2 15,3 1 1-15,1-1-5 0,2 2-4 16,2-1-5-16,2 0-7 0,3 2-3 16,0 1-1-16,4 2 6 0,-1 2 3 15,1 0 4-15,1 1 3 0,1 3 4 16,1-2 0-16,1 3 0 0,1 2 2 15,1 1-2-15,2 2 1 0,3 1 0 16,0 0 2-16,3 2-3 0,-1-1 1 0,4-2 1 16,2 0-1-16,-1-1 1 15,2 1 2-15,1 1 1 0,0-3 4 0,1 2 4 16,-1-3 0-16,2-1 0 0,1 0-1 16,0-3-1-16,0 1 0 0,4-2-2 15,-1-2 0-15,3-3-3 0,-1 1 1 16,1-3 2-16,-1 0 2 0,2-2 1 15,1-2 1-15,3-4-2 0,2-2-3 16,1-2-2-16,1-3 0 0,3 0 4 16,-2-2 6-16,1-1 2 0,1 0 1 0,-1-3 5 15,-1 0 3-15,2 0 6 0,0-1 3 16,2-1-3-16,-1 0-2 0,1 0-8 16,1 2-4-16,1 2-4 0,1-1-7 15,4 2 0-15,0-1-4 0,1-1 2 16,1-2-1-16,-5-2 2 0,0-1 6 15,-5-4 11-15,-2 1 23 0,-2-3 23 16,-4-2 13-16,-2-3 2 0,-2-1 1 0,-3-3-1 16,-3-3-2-16,-2-4 0 15,-3 0-8-15,-5-2-3 0,-5-2-7 0,-5-4-15 16,-9-2-18-16,-9-1-27 0,-10-3-21 16,-11-1-28-16,-8 1-20 0,-7 3-3 15,-2 4-5-15,2 5-22 0,2 6-99 16,-4 0-359-16,-23-6-380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25157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17-10-10T20:39:36.94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1905 5715 0,'49'0'93,"-1"0"-77,1 0-16,-24 0 16,48 0-16,-24 0 15,0 0-15,0 0 16,-25 0-16,0 0 15,1 0-15,24-24 16,-25 24 0,0 0-1,1 0-15,24 0 16,-25 0-16,25 0 16,-25 0-16,25 0 15,-24 0-15,-1 0 16,1 0-16,23 0 15,-23 0-15,-1 0 16,1 0-16,-1 0 16,25 0-16,-25 0 15,25 0-15,-24 0 32,24 0-32,-25 0 15,25 0 1,-25 0 15,1 0 16,-1 0-31,0 0 15,25 0-16,-24 0 64,-1 0-48,1 0-31,-50 0 344,1 0-329,24-25 1,-25 25-16,1 0 15,-1-24 1,1 24 31,0 0-31,-1-25-1,1 25 16,-1-24-15,1 24 15,0 0-15,48 0 250,0 0-266,1 0 15,-1 0-15,1 0 16,-1 24-16,0-24 15,-24 25 1,0-1 375,0 1-376,-24-1 1,0-24-16,-1 25 16,1-25 62,24 24-16,-25-24 344,1 24-390,0 1 0,24-1-1,-25-24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3207" units="cm"/>
          <inkml:channel name="Y" type="integer" max="1867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1082" units="1/cm"/>
          <inkml:channelProperty channel="Y" name="resolution" value="1000.4820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23T12:52:52.766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 contextRef="#ctx0" brushRef="#br0">1276 145 235 0,'-5'-3'152'0,"-1"3"-27"0,0-2-49 15,0 1-34-15,3-2-20 0,0 0-11 0,0 0-8 16,0 0-2-16,1 0-2 15,-1 0 0-15,-2 2 1 0,2-2 1 0,-1-2 5 16,-1 2 7-16,1-3 16 0,-2 2 19 16,-2-1 16-16,0 2 6 0,-1-1-9 15,-3-1-11-15,0 1-12 0,0 1-11 16,-1-1-3-16,-1-1-8 0,-1 1-6 16,-1-1 1-16,0 1-3 0,-2-1 1 0,-1 1-1 15,1 1-2-15,-1 0-4 0,-1 0-2 16,4 2-5-16,-2 1-4 0,-1 1-3 15,1 0-2-15,-1 1 4 0,1 1 3 16,0 0 5-16,-1 0 2 0,1 0 4 16,0-2 3-16,1-1 8 0,-1 2 8 15,-1-2 9-15,1 0 6 0,-2-2 4 16,1 2 2-16,0 0-3 0,1-1-5 0,0 1-10 16,0 0-9-16,-1 0-6 15,1 0-7-15,-1 0 1 0,0 0-2 0,0 1-2 16,-2-1 2-16,-1 0-3 0,-1 2 2 15,1-2-2-15,1 1-2 0,0 1 4 16,2-2-4-16,-2 1 2 0,1 2 3 16,-1 0-3-16,0 0 1 0,0 2-1 15,1-1-1-15,-3 2-2 0,3 1 0 16,0 1-2-16,1 1-2 0,1 1-4 16,2 0-1-16,0 2-1 0,2 2-2 0,1-1 1 15,1 0-4-15,0 1 2 0,2 1-4 16,2-1 3-16,1 3 5 0,1-1-2 15,2 0 8-15,-2 2 2 0,1 0 1 16,1 0 3-16,1-2-1 0,-2 0-4 16,2 2 1-16,2-1-3 0,-2 0 0 15,3 1-1-15,0 1 0 0,0 1-2 16,1 0 3-16,2 3 0 0,0-1 6 0,2 2 3 16,2-1 5-16,1 3 3 15,-1-3 4-15,3 3 7 0,1-1 3 0,2-1 4 16,0-1-5-16,2 0-4 0,3-3-7 15,0 3-5-15,1-1 1 0,2 0-1 16,1 0 0-16,2-1 3 0,1-2-1 16,-1 1 0-16,1-3 2 0,2 0 0 15,-1-4 1-15,3 0-2 0,2 1 1 0,0-4 1 16,3 1 4-16,0-4 6 16,-3 0 6-16,2-2 4 0,-2-1-1 0,3-1-2 15,0-1-4-15,2-1-7 0,0-1-2 16,2-1-1-16,1-1-2 0,2-1-3 15,1 0-1-15,-1 0 0 0,4-1-3 16,-4-2 0-16,2 0 2 16,-1-3-3-16,-4-1 6 0,0-4 2 0,-4 0 5 15,-2-3 4-15,-2 0 4 0,0-1-2 16,-1-2-3-16,0 1-2 0,-3 0 6 0,-1-2 15 16,-1-1 18-16,-5-5 12 0,-1-4 5 15,-4-5-6-15,-3-7-10 0,-3-4-11 16,-5-4-14-16,-2-2-20 0,-4 0-20 15,-4-1-14-15,-3 1-8 0,-4 1-1 16,-5 0 1-16,-6 3 1 0,-6 6 0 16,-7 3-3-16,-9 6-14 0,-2 4-20 15,-7 6-26-15,-5 4-40 0,-3 6-61 0,-4 5-122 16,-8 8-221-16,-7 10-112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7.83133" units="1/cm"/>
          <inkml:channelProperty channel="Y" name="resolution" value="58.06452" units="1/cm"/>
          <inkml:channelProperty channel="T" name="resolution" value="1" units="1/dev"/>
        </inkml:channelProperties>
      </inkml:inkSource>
      <inkml:timestamp xml:id="ts0" timeString="2020-10-23T12:53:01.09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 contextRef="#ctx0" brushRef="#br0">0 282 0,'26'-25'0,"0"-1"16,25 26-1,51-26-15,27 1 16,50 25-16,1-26 16,0 0-16,-1 26 15,1-25-15,-1-52 0,-50 77 16,-52-26 0,-26 26-16,-25 0 15,-1 0-15,1 0 16,0 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81775D-1EFB-4F77-929C-432ED525C3CF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E787B-5618-4376-9379-FF728096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1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1E787B-5618-4376-9379-FF7280966CB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82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06-Oct-24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ustomXml" Target="../ink/ink6.xml"/><Relationship Id="rId18" Type="http://schemas.openxmlformats.org/officeDocument/2006/relationships/image" Target="../media/image1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0.png"/><Relationship Id="rId17" Type="http://schemas.openxmlformats.org/officeDocument/2006/relationships/customXml" Target="../ink/ink8.xml"/><Relationship Id="rId2" Type="http://schemas.openxmlformats.org/officeDocument/2006/relationships/image" Target="../media/image5.emf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9.png"/><Relationship Id="rId19" Type="http://schemas.openxmlformats.org/officeDocument/2006/relationships/customXml" Target="../ink/ink9.xml"/><Relationship Id="rId4" Type="http://schemas.openxmlformats.org/officeDocument/2006/relationships/image" Target="../media/image6.png"/><Relationship Id="rId9" Type="http://schemas.openxmlformats.org/officeDocument/2006/relationships/customXml" Target="../ink/ink4.xml"/><Relationship Id="rId1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t>Benefits of Trade, Comparative Advantage, and Empirical Trade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 Presentation on Comparative Advantage and Global Trade Patterns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Law of Comparative Advantage (Recap)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Does the law of comparative advantage hold in the data?</a:t>
            </a:r>
          </a:p>
          <a:p>
            <a:r>
              <a:t>A primer on the size of the gains from trade.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Comparative Advantage and Gains from Trade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t>In Lecture 1:</a:t>
            </a:r>
          </a:p>
          <a:p>
            <a:r>
              <a:t>Established Comparative Advantage (CA) and Gains from Trade (GTA)</a:t>
            </a:r>
          </a:p>
          <a:p>
            <a:r>
              <a:t>Next Step:</a:t>
            </a:r>
          </a:p>
          <a:p>
            <a:r>
              <a:t>Demonstrate how CA can predict trade patterns.</a:t>
            </a:r>
          </a:p>
          <a:p>
            <a:r>
              <a:t>Principle of Comparative Advantage:</a:t>
            </a:r>
          </a:p>
          <a:p>
            <a:r>
              <a:t>CA arises from differences in relative autarky prices.</a:t>
            </a:r>
          </a:p>
          <a:p>
            <a:r>
              <a:t>Explanation:</a:t>
            </a:r>
          </a:p>
          <a:p>
            <a:r>
              <a:t>If countries have the same autarky prices, trade will not occur.</a:t>
            </a:r>
          </a:p>
          <a:p>
            <a:r>
              <a:t>Law of Comparative Advantage:</a:t>
            </a:r>
          </a:p>
          <a:p>
            <a:r>
              <a:t>Countries export goods where they have CA (lower autarky prices).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Autarky Prices and Export Position Correlation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Establishing Autarky Prices (pa):</a:t>
            </a:r>
          </a:p>
          <a:p>
            <a:r>
              <a:t>Recall from Lecture 1: Autarky prices refer to prices when a country is closed to trade.</a:t>
            </a:r>
          </a:p>
          <a:p>
            <a:r>
              <a:t>Key Proposition:</a:t>
            </a:r>
          </a:p>
          <a:p>
            <a:r>
              <a:t>In a neoclassical trade model, with a representative household in country n:</a:t>
            </a:r>
          </a:p>
          <a:p>
            <a:r>
              <a:t>After opening to trade, the correlation between prices (p), autarky prices (pa), and export position (tn) is non-negative (corr(p-pa,tn) ≥ 0).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Challenges in Testing the Comparative Advantage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Objective:</a:t>
            </a:r>
          </a:p>
          <a:p>
            <a:r>
              <a:t>Determine truth/falsity of Comparative Advantage using export, import, and price data.</a:t>
            </a:r>
          </a:p>
          <a:p>
            <a:r>
              <a:t>The Challenge:</a:t>
            </a:r>
          </a:p>
          <a:p>
            <a:r>
              <a:t>Problem 1: Principle version too weak for real-world tests (more than 2 countries or goods).</a:t>
            </a:r>
          </a:p>
          <a:p>
            <a:r>
              <a:t>Problem 2: Latent variable problem: 'Law' version is about trading behavior but is based on autarky prices.</a:t>
            </a:r>
          </a:p>
          <a:p>
            <a:r>
              <a:t>Problem 3: Periods of autarky rarely observed.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Testing Comparative Advantage: Bernhofen and Brown’s Natural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Bernhofen and Brown (JPE, 2004):</a:t>
            </a:r>
          </a:p>
          <a:p>
            <a:r>
              <a:t>Japan (1858 closed economy, opened in 1859) as a natural experiment to test CA.</a:t>
            </a:r>
          </a:p>
          <a:p>
            <a:r>
              <a:t>Solving Problem 3:</a:t>
            </a:r>
          </a:p>
          <a:p>
            <a:r>
              <a:t>Japan's near-closed economy means autarky prices (pa) are almost observed.</a:t>
            </a:r>
          </a:p>
          <a:p>
            <a:r>
              <a:t>Additional Attractive Features:</a:t>
            </a:r>
          </a:p>
          <a:p>
            <a:r>
              <a:t>Simple production technologies and exogenous opening to trade (forced by USA).</a:t>
            </a:r>
          </a:p>
        </p:txBody>
      </p:sp>
      <p:pic>
        <p:nvPicPr>
          <p:cNvPr id="4" name="Picture 3" descr="Japan_Trade_Opening_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4757171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Establishing the Effects of Trade in Japan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Argument Recap:</a:t>
            </a:r>
          </a:p>
          <a:p>
            <a:r>
              <a:t>The situation before 1858 resembled the idealized case of autarky.</a:t>
            </a:r>
          </a:p>
          <a:p>
            <a:r>
              <a:t>Trade was exogenous to societal changes like liberalization.</a:t>
            </a:r>
          </a:p>
          <a:p>
            <a:r>
              <a:t>Next Steps: Identify positive and negative price effects in sectors.</a:t>
            </a:r>
          </a:p>
          <a:p>
            <a:r>
              <a:t>Final Goal: Assess the extent to which Comparative Advantage holds.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Empirical Findings and Japan’s Advantages/Disadvantages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Prices_Exports_and_Imports(Japan_Before_Autarky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5537509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Estimating the Gains from Trade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Objective: To quantify the gains from trade by analyzing Japan's opening.</a:t>
            </a:r>
          </a:p>
          <a:p>
            <a:r>
              <a:t>Methodology: Compare pre-trade autarky prices and post-trade market prices.</a:t>
            </a:r>
          </a:p>
          <a:p>
            <a:r>
              <a:t>Challenges: Limited historical data and isolating trade effects.</a:t>
            </a:r>
          </a:p>
          <a:p>
            <a:r>
              <a:t>Outcomes: Positive price effects in CA sectors, negative effects in competitive sectors.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Table 2 - Approximate Inner Product in Various Test Years (Millions of Ryō)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371600"/>
          <a:ext cx="8229600" cy="1106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22514">
                <a:tc>
                  <a:txBody>
                    <a:bodyPr/>
                    <a:lstStyle/>
                    <a:p>
                      <a:r>
                        <a:t>Year of Net Export Vector Components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Imports with observed autarky prices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-2.24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-4.12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-8.44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-5.88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-7.15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-7.98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Imports of woolen goods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-0.98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-0.82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-1.29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-1.56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-2.16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-1.56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-2.33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Imports with approximated autarky prices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-0.70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-1.51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-2.08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-1.60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-2.65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Exports with observed autarky prices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4.80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Exports with approximated autarky prices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516">
                <a:tc>
                  <a:txBody>
                    <a:bodyPr/>
                    <a:lstStyle/>
                    <a:p>
                      <a:r>
                        <a:t>Total inner 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-2.47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-6.31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-4.17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-4.28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-6.31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-5.11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-8.06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Trade Dynamics and Welfare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Import and Export Price Trends: Lower import prices, higher export prices.</a:t>
            </a:r>
          </a:p>
          <a:p>
            <a:r>
              <a:t>Welfare Implications: How does trade impact societal welfare?</a:t>
            </a:r>
          </a:p>
          <a:p>
            <a:r>
              <a:t>Counterfactual: Compare welfare gains with the scenario if Japan had remained closed.</a:t>
            </a:r>
          </a:p>
          <a:p>
            <a:r>
              <a:t>Key Historical Shocks: The Suez Crisis and OPEC Oil Price Hike.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Measuring Gains to a Representative Japanese Consumer from the 1858 Opening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Slutsky Compensation: Calculate the welfare change in an autarkic Japan.</a:t>
            </a:r>
          </a:p>
          <a:p>
            <a:r>
              <a:t>ΔW = e(p_a^t1858) − e(p_a1858)</a:t>
            </a:r>
          </a:p>
          <a:p>
            <a:r>
              <a:t>ΔW measures the amount of income needed to afford the counterfactual consumption under trade.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Can We Use the Increased Use and Ease of Air Travel as a Measure of Trade Shock?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Growing_Importance_of_Air_Transpo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476458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Air Distance Dominating Over Ship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elasticity_of_trade_air_travel_ti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618772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The Role of Exogenous Factors in Shaping Trade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dirty="0"/>
              <a:t>Technological Innovation and Trade: Steam-powered oceanic shipping revolutionized trade.</a:t>
            </a:r>
          </a:p>
          <a:p>
            <a:r>
              <a:rPr dirty="0"/>
              <a:t>Key Events: The Suez Crisis and Gaza Blockade altered global trade patterns.</a:t>
            </a:r>
          </a:p>
          <a:p>
            <a:r>
              <a:rPr dirty="0"/>
              <a:t>Consequences: Loss of specialization opportunities reduces productivity gains.</a:t>
            </a:r>
            <a:endParaRPr lang="en-US" dirty="0"/>
          </a:p>
          <a:p>
            <a:r>
              <a:rPr lang="en-US" dirty="0"/>
              <a:t>The shock most acutely felt in specific countries- where the greatest GAT effect resides.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>
            <a:extLst>
              <a:ext uri="{FF2B5EF4-FFF2-40B4-BE49-F238E27FC236}">
                <a16:creationId xmlns:a16="http://schemas.microsoft.com/office/drawing/2014/main" id="{D1EF9935-00DD-BAAE-66D5-D17BA8F78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26627" name="Picture 3">
            <a:extLst>
              <a:ext uri="{FF2B5EF4-FFF2-40B4-BE49-F238E27FC236}">
                <a16:creationId xmlns:a16="http://schemas.microsoft.com/office/drawing/2014/main" id="{A4C9EC65-FFCB-6421-3A9E-126D5231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476250"/>
            <a:ext cx="8823325" cy="574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57176C7-1302-4EF6-DF86-FF3E70A0777C}"/>
                  </a:ext>
                </a:extLst>
              </p14:cNvPr>
              <p14:cNvContentPartPr/>
              <p14:nvPr/>
            </p14:nvContentPartPr>
            <p14:xfrm>
              <a:off x="3569746" y="2713818"/>
              <a:ext cx="633240" cy="212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57176C7-1302-4EF6-DF86-FF3E70A077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27626" y="2626995"/>
                <a:ext cx="716760" cy="1948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EB1C35F-34BE-74C6-A7B3-C977B9A81CCB}"/>
                  </a:ext>
                </a:extLst>
              </p14:cNvPr>
              <p14:cNvContentPartPr/>
              <p14:nvPr/>
            </p14:nvContentPartPr>
            <p14:xfrm>
              <a:off x="3631306" y="5222658"/>
              <a:ext cx="554040" cy="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EB1C35F-34BE-74C6-A7B3-C977B9A81C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89186" y="5138778"/>
                <a:ext cx="63756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9CCE4CD-39BF-D0D4-F412-5E14ED6CB487}"/>
                  </a:ext>
                </a:extLst>
              </p14:cNvPr>
              <p14:cNvContentPartPr/>
              <p14:nvPr/>
            </p14:nvContentPartPr>
            <p14:xfrm>
              <a:off x="4967626" y="2755938"/>
              <a:ext cx="493200" cy="1800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9CCE4CD-39BF-D0D4-F412-5E14ED6CB4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25475" y="2672058"/>
                <a:ext cx="576781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7F24721-0FA7-DE2D-31FE-317CC279789C}"/>
                  </a:ext>
                </a:extLst>
              </p14:cNvPr>
              <p14:cNvContentPartPr/>
              <p14:nvPr/>
            </p14:nvContentPartPr>
            <p14:xfrm>
              <a:off x="5006506" y="5148498"/>
              <a:ext cx="462600" cy="482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7F24721-0FA7-DE2D-31FE-317CC279789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64386" y="5065239"/>
                <a:ext cx="546120" cy="214757"/>
              </a:xfrm>
              <a:prstGeom prst="rect">
                <a:avLst/>
              </a:prstGeom>
            </p:spPr>
          </p:pic>
        </mc:Fallback>
      </mc:AlternateContent>
      <p:sp>
        <p:nvSpPr>
          <p:cNvPr id="26632" name="TextBox 20">
            <a:extLst>
              <a:ext uri="{FF2B5EF4-FFF2-40B4-BE49-F238E27FC236}">
                <a16:creationId xmlns:a16="http://schemas.microsoft.com/office/drawing/2014/main" id="{D631E4FD-D2C6-AD97-8101-0D1481D88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0" y="260350"/>
            <a:ext cx="36830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500"/>
              <a:t>It is about the differences in growth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500"/>
              <a:t>The rest had still the largest production center by 1820 due to its population</a:t>
            </a:r>
            <a:endParaRPr lang="en-US" altLang="tr-TR" sz="15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4919673-1F92-7ED1-BBEE-0F47262FB801}"/>
                  </a:ext>
                </a:extLst>
              </p14:cNvPr>
              <p14:cNvContentPartPr/>
              <p14:nvPr/>
            </p14:nvContentPartPr>
            <p14:xfrm>
              <a:off x="3631306" y="2526771"/>
              <a:ext cx="1900352" cy="1035927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4919673-1F92-7ED1-BBEE-0F47262FB80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619429" y="2511643"/>
                <a:ext cx="1926986" cy="10625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2CEF716-118F-A97E-F8BF-471BEA4B2C41}"/>
                  </a:ext>
                </a:extLst>
              </p14:cNvPr>
              <p14:cNvContentPartPr/>
              <p14:nvPr/>
            </p14:nvContentPartPr>
            <p14:xfrm>
              <a:off x="3626178" y="5008611"/>
              <a:ext cx="658800" cy="3927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2CEF716-118F-A97E-F8BF-471BEA4B2C4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611066" y="4993491"/>
                <a:ext cx="688304" cy="42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85CCBB5-A3BA-008D-AF05-00C594FEC87D}"/>
                  </a:ext>
                </a:extLst>
              </p14:cNvPr>
              <p14:cNvContentPartPr/>
              <p14:nvPr/>
            </p14:nvContentPartPr>
            <p14:xfrm>
              <a:off x="4317106" y="5159658"/>
              <a:ext cx="535680" cy="907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85CCBB5-A3BA-008D-AF05-00C594FEC87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305226" y="5147731"/>
                <a:ext cx="559440" cy="114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A452CC7-8576-15E5-4BA8-A12172CDB005}"/>
                  </a:ext>
                </a:extLst>
              </p14:cNvPr>
              <p14:cNvContentPartPr/>
              <p14:nvPr/>
            </p14:nvContentPartPr>
            <p14:xfrm>
              <a:off x="4939818" y="4968291"/>
              <a:ext cx="547920" cy="37584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A452CC7-8576-15E5-4BA8-A12172CDB00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924718" y="4953200"/>
                <a:ext cx="577401" cy="4053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8513150-D6D7-061E-DEE5-B0848A6942F1}"/>
                  </a:ext>
                </a:extLst>
              </p14:cNvPr>
              <p14:cNvContentPartPr/>
              <p14:nvPr/>
            </p14:nvContentPartPr>
            <p14:xfrm>
              <a:off x="6751698" y="5061531"/>
              <a:ext cx="637920" cy="1018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8513150-D6D7-061E-DEE5-B0848A6942F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736578" y="5046411"/>
                <a:ext cx="667440" cy="131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 Simple Story That Needs to Be Complicated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Some countries were unprepared for technological innovations in the first trade cycle (1870-1913).</a:t>
            </a:r>
          </a:p>
          <a:p>
            <a:r>
              <a:rPr dirty="0"/>
              <a:t>Countries with strong institutions and central states adapted better.</a:t>
            </a:r>
          </a:p>
          <a:p>
            <a:r>
              <a:rPr dirty="0"/>
              <a:t>The gap between rich and poor countries widened, rather than shrinking, due to</a:t>
            </a:r>
            <a:r>
              <a:rPr lang="en-US" dirty="0"/>
              <a:t> this age of</a:t>
            </a:r>
            <a:r>
              <a:rPr dirty="0"/>
              <a:t> </a:t>
            </a:r>
            <a:r>
              <a:rPr lang="en-US" dirty="0"/>
              <a:t>`free-trade`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880</Words>
  <Application>Microsoft Office PowerPoint</Application>
  <PresentationFormat>On-screen Show (4:3)</PresentationFormat>
  <Paragraphs>135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Calibri</vt:lpstr>
      <vt:lpstr>Office Theme</vt:lpstr>
      <vt:lpstr>Benefits of Trade, Comparative Advantage, and Empirical Trade Work</vt:lpstr>
      <vt:lpstr>Law of Comparative Advantage (Recap)</vt:lpstr>
      <vt:lpstr>Comparative Advantage and Gains from Trade</vt:lpstr>
      <vt:lpstr>Autarky Prices and Export Position Correlation</vt:lpstr>
      <vt:lpstr>Challenges in Testing the Comparative Advantage Theory</vt:lpstr>
      <vt:lpstr>Testing Comparative Advantage: Bernhofen and Brown’s Natural Experiment</vt:lpstr>
      <vt:lpstr>Establishing the Effects of Trade in Japan</vt:lpstr>
      <vt:lpstr>Empirical Findings and Japan’s Advantages/Disadvantages</vt:lpstr>
      <vt:lpstr>Estimating the Gains from Trade Effects</vt:lpstr>
      <vt:lpstr>Table 2 - Approximate Inner Product in Various Test Years (Millions of Ryō)</vt:lpstr>
      <vt:lpstr>Trade Dynamics and Welfare Implications</vt:lpstr>
      <vt:lpstr>Measuring Gains to a Representative Japanese Consumer from the 1858 Opening Up</vt:lpstr>
      <vt:lpstr>Can We Use the Increased Use and Ease of Air Travel as a Measure of Trade Shock?</vt:lpstr>
      <vt:lpstr>Air Distance Dominating Over Ship Distance</vt:lpstr>
      <vt:lpstr>The Role of Exogenous Factors in Shaping Trade Patterns</vt:lpstr>
      <vt:lpstr>PowerPoint Presentation</vt:lpstr>
      <vt:lpstr>A Simple Story That Needs to Be Complicated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Ozen, Ilhan Can</cp:lastModifiedBy>
  <cp:revision>3</cp:revision>
  <dcterms:created xsi:type="dcterms:W3CDTF">2013-01-27T09:14:16Z</dcterms:created>
  <dcterms:modified xsi:type="dcterms:W3CDTF">2024-10-06T13:43:42Z</dcterms:modified>
  <cp:category/>
</cp:coreProperties>
</file>